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68" r:id="rId6"/>
    <p:sldId id="278" r:id="rId7"/>
    <p:sldId id="279" r:id="rId8"/>
    <p:sldId id="273" r:id="rId9"/>
    <p:sldId id="275" r:id="rId10"/>
    <p:sldId id="276" r:id="rId11"/>
    <p:sldId id="269" r:id="rId12"/>
    <p:sldId id="277" r:id="rId13"/>
    <p:sldId id="261" r:id="rId14"/>
    <p:sldId id="280" r:id="rId15"/>
    <p:sldId id="281" r:id="rId16"/>
    <p:sldId id="282" r:id="rId17"/>
    <p:sldId id="288" r:id="rId18"/>
    <p:sldId id="285" r:id="rId19"/>
    <p:sldId id="283" r:id="rId20"/>
    <p:sldId id="284" r:id="rId21"/>
    <p:sldId id="286" r:id="rId22"/>
    <p:sldId id="287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 varScale="1">
        <p:scale>
          <a:sx n="72" d="100"/>
          <a:sy n="72" d="100"/>
        </p:scale>
        <p:origin x="576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3/29/2017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3/29/2017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3/29/2017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 Stop Buddy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27212" y="2514600"/>
            <a:ext cx="8735325" cy="762000"/>
          </a:xfrm>
        </p:spPr>
        <p:txBody>
          <a:bodyPr/>
          <a:lstStyle/>
          <a:p>
            <a:r>
              <a:rPr lang="en-US" dirty="0"/>
              <a:t>Swole team six</a:t>
            </a:r>
          </a:p>
          <a:p>
            <a:endParaRPr lang="en-US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2132012" y="3200400"/>
            <a:ext cx="3631036" cy="211455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Project By:</a:t>
            </a:r>
          </a:p>
          <a:p>
            <a:endParaRPr lang="en-US" sz="1600" dirty="0"/>
          </a:p>
          <a:p>
            <a:r>
              <a:rPr lang="en-US" sz="1600" dirty="0"/>
              <a:t>Brian Freeman</a:t>
            </a:r>
          </a:p>
          <a:p>
            <a:r>
              <a:rPr lang="en-US" sz="1600" dirty="0"/>
              <a:t>Dan Wiseman</a:t>
            </a:r>
          </a:p>
          <a:p>
            <a:r>
              <a:rPr lang="en-US" sz="1600" dirty="0"/>
              <a:t>Dennis Kellogg</a:t>
            </a:r>
          </a:p>
          <a:p>
            <a:r>
              <a:rPr lang="en-US" sz="1600" dirty="0"/>
              <a:t>Lamis Alqafshat</a:t>
            </a:r>
          </a:p>
          <a:p>
            <a:r>
              <a:rPr lang="en-US" sz="1600" dirty="0"/>
              <a:t>Luke Jeries</a:t>
            </a:r>
          </a:p>
          <a:p>
            <a:r>
              <a:rPr lang="en-US" sz="1600" dirty="0"/>
              <a:t>Taylor Shepard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Use Cases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67977"/>
            <a:ext cx="5078413" cy="3154045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3200130"/>
            <a:ext cx="5078412" cy="2489740"/>
          </a:xfr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2514600"/>
            <a:ext cx="10360025" cy="2667000"/>
          </a:xfrm>
        </p:spPr>
      </p:pic>
    </p:spTree>
    <p:extLst>
      <p:ext uri="{BB962C8B-B14F-4D97-AF65-F5344CB8AC3E}">
        <p14:creationId xmlns:p14="http://schemas.microsoft.com/office/powerpoint/2010/main" val="106656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39" y="1701800"/>
            <a:ext cx="7878746" cy="4462463"/>
          </a:xfrm>
        </p:spPr>
      </p:pic>
    </p:spTree>
    <p:extLst>
      <p:ext uri="{BB962C8B-B14F-4D97-AF65-F5344CB8AC3E}">
        <p14:creationId xmlns:p14="http://schemas.microsoft.com/office/powerpoint/2010/main" val="163744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COCOMO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89" y="1701800"/>
            <a:ext cx="8373247" cy="4462463"/>
          </a:xfrm>
        </p:spPr>
      </p:pic>
    </p:spTree>
    <p:extLst>
      <p:ext uri="{BB962C8B-B14F-4D97-AF65-F5344CB8AC3E}">
        <p14:creationId xmlns:p14="http://schemas.microsoft.com/office/powerpoint/2010/main" val="336357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4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too Large?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many plans</a:t>
            </a:r>
          </a:p>
          <a:p>
            <a:r>
              <a:rPr lang="en-US" dirty="0"/>
              <a:t>Not enough expertise</a:t>
            </a:r>
          </a:p>
          <a:p>
            <a:r>
              <a:rPr lang="en-US" dirty="0"/>
              <a:t>Schedule changes</a:t>
            </a:r>
          </a:p>
          <a:p>
            <a:r>
              <a:rPr lang="en-US" dirty="0"/>
              <a:t>Functional Vs. Nonfunctional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33" y="1687381"/>
            <a:ext cx="4959843" cy="290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Many Features, Not Enough Time!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RFID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Simplifies student check in</a:t>
            </a:r>
          </a:p>
          <a:p>
            <a:r>
              <a:rPr lang="en-US" dirty="0"/>
              <a:t>Nonfunctional Requirement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Cloud Database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Single storage location for information.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4457357"/>
            <a:ext cx="2409825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264" y="4201984"/>
            <a:ext cx="28575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5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Many Features, Not Enough Time!(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Route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Allows updating of routes incase routes get longer or shorter</a:t>
            </a:r>
          </a:p>
          <a:p>
            <a:r>
              <a:rPr lang="en-US" dirty="0"/>
              <a:t>New route creation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Traffic</a:t>
            </a:r>
          </a:p>
          <a:p>
            <a:r>
              <a:rPr lang="en-US" dirty="0"/>
              <a:t>Amount of kids in queue</a:t>
            </a:r>
          </a:p>
          <a:p>
            <a:r>
              <a:rPr lang="en-US" dirty="0"/>
              <a:t>nonfunctional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4724400"/>
            <a:ext cx="1930082" cy="19300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4797425"/>
            <a:ext cx="20574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2743200"/>
            <a:ext cx="2673750" cy="189547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1498600"/>
            <a:ext cx="5603942" cy="4673600"/>
          </a:xfrm>
        </p:spPr>
      </p:pic>
    </p:spTree>
    <p:extLst>
      <p:ext uri="{BB962C8B-B14F-4D97-AF65-F5344CB8AC3E}">
        <p14:creationId xmlns:p14="http://schemas.microsoft.com/office/powerpoint/2010/main" val="295070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1600200"/>
            <a:ext cx="9599929" cy="4572000"/>
          </a:xfrm>
        </p:spPr>
        <p:txBody>
          <a:bodyPr/>
          <a:lstStyle/>
          <a:p>
            <a:r>
              <a:rPr lang="en-US" dirty="0"/>
              <a:t>Be sure to leave us feedback so we can fine-tune our project!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2299138"/>
            <a:ext cx="3891597" cy="389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0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Bus Stop Buddy?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 tracking application via GPS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2438400"/>
            <a:ext cx="3863128" cy="304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Bus Stop Buddy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Alert System</a:t>
            </a:r>
          </a:p>
          <a:p>
            <a:r>
              <a:rPr lang="en-US" dirty="0"/>
              <a:t>Notifies user of arrival times for pickup and drop-off</a:t>
            </a:r>
          </a:p>
          <a:p>
            <a:r>
              <a:rPr lang="en-US" dirty="0"/>
              <a:t>Creation and editing accounts</a:t>
            </a:r>
          </a:p>
          <a:p>
            <a:r>
              <a:rPr lang="en-US" dirty="0"/>
              <a:t>Allow the driver to notify parents/school of problems</a:t>
            </a:r>
          </a:p>
          <a:p>
            <a:r>
              <a:rPr lang="en-US" dirty="0"/>
              <a:t>Bus selection for tracking</a:t>
            </a:r>
          </a:p>
          <a:p>
            <a:r>
              <a:rPr lang="en-US" dirty="0"/>
              <a:t>Viewing information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4114800"/>
            <a:ext cx="2857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6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Bus Stop Buddy?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application appeals to busy parents</a:t>
            </a:r>
          </a:p>
          <a:p>
            <a:r>
              <a:rPr lang="en-US" dirty="0"/>
              <a:t>Allows for precision timing</a:t>
            </a:r>
          </a:p>
          <a:p>
            <a:r>
              <a:rPr lang="en-US" dirty="0"/>
              <a:t>Safety</a:t>
            </a:r>
          </a:p>
          <a:p>
            <a:r>
              <a:rPr lang="en-US" dirty="0"/>
              <a:t>Updates on problems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2694156"/>
            <a:ext cx="4067175" cy="27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4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                         Personas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r>
              <a:rPr lang="en-US" dirty="0"/>
              <a:t>GPS Tracking</a:t>
            </a:r>
          </a:p>
          <a:p>
            <a:r>
              <a:rPr lang="en-US" dirty="0"/>
              <a:t>Estimated time of arrival/pickup</a:t>
            </a:r>
          </a:p>
          <a:p>
            <a:r>
              <a:rPr lang="en-US" dirty="0"/>
              <a:t>Contact Information</a:t>
            </a:r>
          </a:p>
          <a:p>
            <a:r>
              <a:rPr lang="en-US" dirty="0"/>
              <a:t>Maps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Parents</a:t>
            </a:r>
          </a:p>
          <a:p>
            <a:r>
              <a:rPr lang="en-US" dirty="0"/>
              <a:t>Drivers</a:t>
            </a:r>
          </a:p>
          <a:p>
            <a:r>
              <a:rPr lang="en-US" dirty="0"/>
              <a:t>Students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4648200"/>
            <a:ext cx="34099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server</a:t>
            </a:r>
          </a:p>
        </p:txBody>
      </p:sp>
      <p:pic>
        <p:nvPicPr>
          <p:cNvPr id="4" name="image10.png" descr="62dedc146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494212" y="1905000"/>
            <a:ext cx="5638800" cy="3810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0718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00037"/>
            <a:ext cx="10360501" cy="1223963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1487384"/>
            <a:ext cx="3450845" cy="4462463"/>
          </a:xfrm>
        </p:spPr>
      </p:pic>
      <p:sp>
        <p:nvSpPr>
          <p:cNvPr id="6" name="TextBox 5"/>
          <p:cNvSpPr txBox="1"/>
          <p:nvPr/>
        </p:nvSpPr>
        <p:spPr>
          <a:xfrm>
            <a:off x="1522412" y="1905000"/>
            <a:ext cx="5105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Students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Drivers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Secondary Actors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School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368078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1974052"/>
            <a:ext cx="5078412" cy="3930659"/>
          </a:xfr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FireCloud</a:t>
            </a:r>
            <a:r>
              <a:rPr lang="en-US" dirty="0"/>
              <a:t> Database</a:t>
            </a:r>
          </a:p>
          <a:p>
            <a:r>
              <a:rPr lang="en-US" dirty="0"/>
              <a:t>User Information</a:t>
            </a:r>
          </a:p>
          <a:p>
            <a:r>
              <a:rPr lang="en-US" dirty="0"/>
              <a:t>Routes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Personal Device</a:t>
            </a:r>
          </a:p>
          <a:p>
            <a:r>
              <a:rPr lang="en-US" dirty="0"/>
              <a:t>Username/Password</a:t>
            </a:r>
          </a:p>
          <a:p>
            <a:r>
              <a:rPr lang="en-US" dirty="0"/>
              <a:t>Personal Settings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3505200"/>
            <a:ext cx="35814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4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dcmitype/"/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282</TotalTime>
  <Words>240</Words>
  <Application>Microsoft Office PowerPoint</Application>
  <PresentationFormat>Custom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Tech 16x9</vt:lpstr>
      <vt:lpstr>Bus Stop Buddy</vt:lpstr>
      <vt:lpstr>What is Bus Stop Buddy?</vt:lpstr>
      <vt:lpstr>Features of Bus Stop Buddy</vt:lpstr>
      <vt:lpstr>Why Bus Stop Buddy?</vt:lpstr>
      <vt:lpstr>Requirements                          Personas</vt:lpstr>
      <vt:lpstr>Architecture</vt:lpstr>
      <vt:lpstr>Use Case Diagram</vt:lpstr>
      <vt:lpstr>Subsystem Decomposition</vt:lpstr>
      <vt:lpstr>Persistent Data Management</vt:lpstr>
      <vt:lpstr>Text Use Cases</vt:lpstr>
      <vt:lpstr>Gantt Chart</vt:lpstr>
      <vt:lpstr>Risk Management</vt:lpstr>
      <vt:lpstr>COCOMO</vt:lpstr>
      <vt:lpstr>Demo</vt:lpstr>
      <vt:lpstr>Scope too Large?</vt:lpstr>
      <vt:lpstr>Too Many Features, Not Enough Time!</vt:lpstr>
      <vt:lpstr>Too Many Features, Not Enough Time!(cont)</vt:lpstr>
      <vt:lpstr>Questions?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Stop Buddy</dc:title>
  <dc:creator>Freekazoidd</dc:creator>
  <cp:lastModifiedBy>Brian Freeman</cp:lastModifiedBy>
  <cp:revision>17</cp:revision>
  <dcterms:created xsi:type="dcterms:W3CDTF">2017-03-26T18:41:11Z</dcterms:created>
  <dcterms:modified xsi:type="dcterms:W3CDTF">2017-03-29T14:20:46Z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