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57" name="Google Shape;57;p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8" name="Google Shape;58;p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9" name="Google Shape;59;p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 Stop Buddy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27212" y="2514600"/>
            <a:ext cx="87353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SWOLE TEAM SIX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132012" y="3200400"/>
            <a:ext cx="3631036" cy="21145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BY: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BRIAN FREEMAN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DAN WISEMAN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DENNIS KELLOGG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LAMIS ALQAFSHAT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LUKE JERIES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TAYLOR SHEPARD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Use Cases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/>
          </a:p>
        </p:txBody>
      </p:sp>
      <p:pic>
        <p:nvPicPr>
          <p:cNvPr id="171" name="Google Shape;171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867977"/>
            <a:ext cx="5078413" cy="315404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/>
          </a:p>
        </p:txBody>
      </p:sp>
      <p:pic>
        <p:nvPicPr>
          <p:cNvPr id="173" name="Google Shape;173;p2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813" y="3200130"/>
            <a:ext cx="5078412" cy="248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/>
          </a:p>
        </p:txBody>
      </p:sp>
      <p:pic>
        <p:nvPicPr>
          <p:cNvPr id="179" name="Google Shape;17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12" y="2514600"/>
            <a:ext cx="10360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/>
          </a:p>
        </p:txBody>
      </p:sp>
      <p:pic>
        <p:nvPicPr>
          <p:cNvPr id="185" name="Google Shape;18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839" y="1701800"/>
            <a:ext cx="7878746" cy="446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COCOMO</a:t>
            </a:r>
            <a:endParaRPr/>
          </a:p>
        </p:txBody>
      </p:sp>
      <p:pic>
        <p:nvPicPr>
          <p:cNvPr id="191" name="Google Shape;19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589" y="1701800"/>
            <a:ext cx="8373247" cy="446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 too Large?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 many plans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enough expertise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 changes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Vs. Nonfunctional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133" y="1687381"/>
            <a:ext cx="4959843" cy="2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 Many Features, Not Enough Time!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RFID</a:t>
            </a:r>
            <a:endParaRPr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Simplifies student check in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Nonfunctional Requirement</a:t>
            </a:r>
            <a:endParaRPr/>
          </a:p>
        </p:txBody>
      </p:sp>
      <p:sp>
        <p:nvSpPr>
          <p:cNvPr id="212" name="Google Shape;212;p28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CLOUD DATABASE</a:t>
            </a:r>
            <a:endParaRPr/>
          </a:p>
        </p:txBody>
      </p:sp>
      <p:sp>
        <p:nvSpPr>
          <p:cNvPr id="213" name="Google Shape;213;p28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storage location for information.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4457357"/>
            <a:ext cx="2409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9264" y="4201984"/>
            <a:ext cx="2857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 Many Features, Not Enough Time!(cont)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ROUTE</a:t>
            </a:r>
            <a:endParaRPr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updating of routes incase routes get longer or shorter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route creation</a:t>
            </a:r>
            <a:endParaRPr/>
          </a:p>
        </p:txBody>
      </p:sp>
      <p:sp>
        <p:nvSpPr>
          <p:cNvPr id="223" name="Google Shape;223;p29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ETA</a:t>
            </a:r>
            <a:endParaRPr/>
          </a:p>
        </p:txBody>
      </p:sp>
      <p:sp>
        <p:nvSpPr>
          <p:cNvPr id="224" name="Google Shape;224;p29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 of kids in queue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nonfunctional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412" y="4724400"/>
            <a:ext cx="1930082" cy="193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0412" y="4797425"/>
            <a:ext cx="20574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pic>
        <p:nvPicPr>
          <p:cNvPr id="232" name="Google Shape;232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812" y="2743200"/>
            <a:ext cx="26737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1012" y="1498600"/>
            <a:ext cx="5603942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Listening!</a:t>
            </a:r>
            <a:endParaRPr/>
          </a:p>
        </p:txBody>
      </p:sp>
      <p:sp>
        <p:nvSpPr>
          <p:cNvPr id="239" name="Google Shape;239;p31"/>
          <p:cNvSpPr txBox="1"/>
          <p:nvPr>
            <p:ph idx="2" type="body"/>
          </p:nvPr>
        </p:nvSpPr>
        <p:spPr>
          <a:xfrm>
            <a:off x="1218883" y="1600200"/>
            <a:ext cx="959992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 sure to leave us feedback so we can fine-tune our project!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2212" y="2299138"/>
            <a:ext cx="3891597" cy="389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Bus Stop Buddy?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 tracking application via GPS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012" y="2438400"/>
            <a:ext cx="3863128" cy="30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of Bus Stop Buddy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 System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Notifies user of arrival times for pickup and drop-off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Creation and editing accounts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the driver to notify parents/school of problems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 selection for tracking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information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012" y="4114800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Bus Stop Buddy?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application appeals to busy parents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for precision timing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Updates on problems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012" y="2694156"/>
            <a:ext cx="4067175" cy="270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                          Personas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GPS Tracking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Estimated time of arrival/pickup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Information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/>
          </a:p>
        </p:txBody>
      </p:sp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7012" y="4648200"/>
            <a:ext cx="34099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server</a:t>
            </a:r>
            <a:endParaRPr/>
          </a:p>
        </p:txBody>
      </p:sp>
      <p:pic>
        <p:nvPicPr>
          <p:cNvPr descr="62dedc1469.pn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212" y="1905000"/>
            <a:ext cx="5638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217612" y="3000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</p:txBody>
      </p:sp>
      <p:pic>
        <p:nvPicPr>
          <p:cNvPr id="148" name="Google Shape;14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212" y="1487384"/>
            <a:ext cx="3450845" cy="4462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1522412" y="1905000"/>
            <a:ext cx="5105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 Actors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Subsystem Decomposition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pic>
        <p:nvPicPr>
          <p:cNvPr id="156" name="Google Shape;156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0813" y="1974052"/>
            <a:ext cx="5078412" cy="393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Persistent Data Management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FireCloud Database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 Device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Username/Password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 Settings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412" y="3505200"/>
            <a:ext cx="3581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