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D608-44E6-E8D8-DA25-CD44CFD1A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E72DF-97DF-8FC3-3557-B8762D95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A9F6-3B11-78A6-6474-9BAF3B1B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83F7-A13D-6596-E237-4A57CBE6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C010-235A-291C-010A-E44C206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6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0B97-93C4-EC15-63D3-5AFA609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7861-4CF7-C212-05EE-AE122F8B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7B9A-37D5-89EA-95DF-FF5B4D63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F0F4-2498-EF30-31E2-BFB100D9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99A4-4B5F-226B-74BA-D83016F4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31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4BE52-808A-F9AF-FE25-B8D04F093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C6AF-1795-DBCA-EB17-72E88EF0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351B-8A86-D10E-50B7-72FB9759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7A7F-2E6B-BEBC-1570-2047BDCF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7A41-60BD-D5E3-30C7-476C7F2C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03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EC8D-530D-F63E-6038-ABBA8EC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649D-67E3-0D27-1A21-B3B9D6BD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43EC-F36B-7426-6F1B-092CE30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D54-0570-5C13-DC65-18864FDF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0FD8-DDD1-6B9C-5C01-3C20F5A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60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82C4-5BA4-473B-B583-5910834A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6024-95D9-0E59-38FF-BD8D93EA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79EA-F78D-BCC5-D08D-FBCC2B7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96F5-5254-F047-4D7E-BAFA0FD7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3578-F40A-E8C0-E752-4B2F917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93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7F66-857B-9416-0AA2-AE30DB41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3E0-460F-5F4C-CA3D-42EBC9514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89375-123E-1F29-F466-75A8DF74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AB2ED-0587-2CE4-5D38-2C5284D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0DC0-3CF9-8F50-7F9E-625F9165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676E8-1EE1-C791-528E-7158AC74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9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DB57-A56F-843F-C240-FC1854E0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8AE6-946F-3216-63CC-95990298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9AF7-8DE6-626A-F8BC-A85345E0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318CF-061C-2549-6899-F58E54C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DE0F-2106-B76A-69DB-04C9074CF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DA69D-870C-B083-DC5F-F671C75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124A7-FDA5-41A3-0895-36038EC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57FF-2814-FF58-2BB4-E1545B9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1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92C7-4925-461F-8FED-887188B7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46DF9-663F-E54A-F99E-64F6EC4A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C0348-B628-C33A-DC42-4C27F2CE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1A47C-94C8-39F7-4ABD-A203B13B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1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FB785-C5A3-5A79-CBD6-E54BEEAD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EE5BF-170B-F8CB-AE6C-97ED974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AB5D-9A7A-1B2E-1641-2859B515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12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D441-09B1-D8CA-5DBD-E79BB711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91D3-A89D-CB8D-B18D-EBC97D0F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F611-8CED-A4A3-3692-F58B9FE8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8A48-4FDB-8161-F47A-F6CA14C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B359-8B57-7495-C348-B3781200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4EC5-A1BC-5EFB-9559-DCB621A1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99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F530-0F37-C5F7-C8C9-0F44FBB3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5DC41-5CB3-A957-C34F-CE4AAD75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1F3E4-AB24-11FD-2F8C-E24A2A47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031B-6C1D-8BE6-5882-18129E80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F0D8-1DB5-2403-974F-8CBC2F7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C9A51-9BC0-1467-7919-6AEF3D8B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6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ED65E-0253-91D9-BD2E-2962543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B317-B1E1-BB14-FC4B-CA93F660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C6D5-A360-989C-7ABA-F1EF9CC0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5A03A-0534-405C-AA69-558A87BDE9B2}" type="datetimeFigureOut">
              <a:rPr lang="en-ZA" smtClean="0"/>
              <a:t>2025/01/27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E3C7-79EE-334A-12CA-950E58759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33C1-76C3-2708-4A17-082A69BC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2F550-4848-4462-8C58-C1D844B766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4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BBB-3D77-3948-9073-5198679C9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err="1"/>
              <a:t>Quarphix</a:t>
            </a:r>
            <a:r>
              <a:rPr lang="en-ZA" dirty="0"/>
              <a:t> Intern Tracking Project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DD0B-1435-A294-8F99-9ED15113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Comprehensive System for Managing Interns, Consultants, and Projects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894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8C06-186D-EE71-CD2A-6E609933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Summary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3C81-3516-5B36-4FD6-8675E32D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Streamlined intern and consultant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progress tracking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collaboration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decision-making with data-driven insights.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490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E110-E179-7E20-171A-D02B28B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Q&amp;A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D397-8D1B-6613-3A3B-25B24635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5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91FF-21DB-33EA-4662-08F816B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</a:t>
            </a:r>
            <a:r>
              <a:rPr lang="en-US" dirty="0" err="1"/>
              <a:t>Quarphix</a:t>
            </a:r>
            <a:r>
              <a:rPr lang="en-US" dirty="0"/>
              <a:t> Intern Tracking Project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4AC-938A-7935-2F8A-57CED025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Salesforce-based system to track the lifecycle of interns and consultants.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onboarding, training, project assignments, and offboarding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collaboration across departments (HR, Sales, Training, and Admin).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366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B588-70F7-CF87-DED7-6CC63CF4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5EBF-E7E3-16F9-5D4E-6E5E35B8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Efficiently manage intern and consultant profiles.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Track training progress and certifications.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 interns and consultants to client projects.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Provide real-time reporting and analytics.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03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95F8-ED22-9DDD-69CF-C8BA0656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Features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6A4-3EF8-B4CC-3901-31B95011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Intern Management</a:t>
            </a:r>
            <a:r>
              <a:rPr lang="en-US" dirty="0"/>
              <a:t>: Personal details, training progress, and certifications.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Consultant Management</a:t>
            </a:r>
            <a:r>
              <a:rPr lang="en-US" dirty="0"/>
              <a:t>: Track assignments and client projects.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 and Project Management</a:t>
            </a:r>
            <a:r>
              <a:rPr lang="en-US" dirty="0"/>
              <a:t>: Capture client details and assign resources.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Progress Tracking</a:t>
            </a:r>
            <a:r>
              <a:rPr lang="en-US" dirty="0"/>
              <a:t>: Modules, milestones, and completion.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Reporting and Dashboards</a:t>
            </a:r>
            <a:r>
              <a:rPr lang="en-US" dirty="0"/>
              <a:t>: Real-time analytics and visual insights.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035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9AB6-68E6-6114-5EE5-4D096D26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Core Objects and Relationships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7B5C-5E3B-6AA2-6911-F3B0F72F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Interns</a:t>
            </a:r>
            <a:r>
              <a:rPr lang="en-US" dirty="0"/>
              <a:t>: Stores personal and training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Consultants</a:t>
            </a:r>
            <a:r>
              <a:rPr lang="en-US" dirty="0"/>
              <a:t>: Tracks project assignments.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Clients</a:t>
            </a:r>
            <a:r>
              <a:rPr lang="en-US" dirty="0"/>
              <a:t>: Manages client details.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</a:t>
            </a:r>
            <a:r>
              <a:rPr lang="en-US" dirty="0"/>
              <a:t>: Assigns interns and consultants to tasks.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</a:t>
            </a:r>
            <a:r>
              <a:rPr lang="en-US" dirty="0"/>
              <a:t>: Tracks progress and completion of training modules.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Assignments</a:t>
            </a:r>
            <a:r>
              <a:rPr lang="en-US" dirty="0"/>
              <a:t>: Links projects with multiple interns and consultants.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3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E1E1-C0A2-378B-E419-D8587121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Onboarding Process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BCA9-142B-6A2F-6F74-C0EDDC3F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Capture personal details (e.g., Title, ID, Address, Next of Kin).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 equipment (e.g., laptops, phones).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Update status to “Onboarding” in Salesforce.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Automated notification to HR and Admin.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Transition to “Training” upon onboarding completion.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35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E81-51CD-DE94-1622-9E1AA75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Training Management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CA4B-3244-CB93-48F6-2FAEC1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Assign training modules based on roles.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Track milestones and completion dates.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Monitor performance and provide feedback.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Automate transition to consultant upon training completion.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677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A9EB-0F5D-5DFB-387A-D0D25574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Project Management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DAA5-9BE8-80A5-67C6-26717F23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project records linked to clients.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 multiple interns and consultants to projects.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Track project progress and consultant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Display consultant names dynamically on assignments.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23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A109-350C-D06C-9F44-B8B51DB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User Roles and Permissions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6444-CF96-9DA2-5BEB-5211BCC8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Administrator</a:t>
            </a:r>
            <a:r>
              <a:rPr lang="en-US" dirty="0"/>
              <a:t>: Full access to manage all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HR</a:t>
            </a:r>
            <a:r>
              <a:rPr lang="en-US" dirty="0"/>
              <a:t>: Manage intern profiles and onboarding.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Admin</a:t>
            </a:r>
            <a:r>
              <a:rPr lang="en-US" dirty="0"/>
              <a:t>: Oversee training modules and feedback.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</a:t>
            </a:r>
            <a:r>
              <a:rPr lang="en-US" dirty="0"/>
              <a:t>: Manage client and project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041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Quarphix Intern Tracking Project </vt:lpstr>
      <vt:lpstr>Overview of the Quarphix Intern Tracking Project </vt:lpstr>
      <vt:lpstr>Project Objectives </vt:lpstr>
      <vt:lpstr>Key Features </vt:lpstr>
      <vt:lpstr>Core Objects and Relationships </vt:lpstr>
      <vt:lpstr>Onboarding Process </vt:lpstr>
      <vt:lpstr>Training Management </vt:lpstr>
      <vt:lpstr>Project Management </vt:lpstr>
      <vt:lpstr>User Roles and Permissions </vt:lpstr>
      <vt:lpstr>Summary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Tshepo Sithole</dc:creator>
  <cp:lastModifiedBy>Tshepo Sithole</cp:lastModifiedBy>
  <cp:revision>1</cp:revision>
  <dcterms:created xsi:type="dcterms:W3CDTF">2025-01-27T07:41:18Z</dcterms:created>
  <dcterms:modified xsi:type="dcterms:W3CDTF">2025-01-27T07:50:21Z</dcterms:modified>
</cp:coreProperties>
</file>