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ACD-73C8-41C0-A0BA-4F04333E2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best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53FE-BB20-4490-AA16-82BB1434F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tshilio</a:t>
            </a:r>
          </a:p>
        </p:txBody>
      </p:sp>
    </p:spTree>
    <p:extLst>
      <p:ext uri="{BB962C8B-B14F-4D97-AF65-F5344CB8AC3E}">
        <p14:creationId xmlns:p14="http://schemas.microsoft.com/office/powerpoint/2010/main" val="14733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FC38-700B-4604-AF29-3255B673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C0C6-158D-45A5-A5C6-FFFAED87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tshililo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3895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best</vt:lpstr>
      <vt:lpstr>best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Tshililo Best Mutheiwana</dc:creator>
  <cp:lastModifiedBy>Tshililo Best Mutheiwana</cp:lastModifiedBy>
  <cp:revision>3</cp:revision>
  <dcterms:created xsi:type="dcterms:W3CDTF">2018-07-14T04:14:43Z</dcterms:created>
  <dcterms:modified xsi:type="dcterms:W3CDTF">2018-07-14T07:02:16Z</dcterms:modified>
</cp:coreProperties>
</file>