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7"/>
  </p:notesMasterIdLst>
  <p:handoutMasterIdLst>
    <p:handoutMasterId r:id="rId18"/>
  </p:handoutMasterIdLst>
  <p:sldIdLst>
    <p:sldId id="350" r:id="rId5"/>
    <p:sldId id="352" r:id="rId6"/>
    <p:sldId id="361" r:id="rId7"/>
    <p:sldId id="334" r:id="rId8"/>
    <p:sldId id="353" r:id="rId9"/>
    <p:sldId id="367" r:id="rId10"/>
    <p:sldId id="368" r:id="rId11"/>
    <p:sldId id="369" r:id="rId12"/>
    <p:sldId id="370" r:id="rId13"/>
    <p:sldId id="371" r:id="rId14"/>
    <p:sldId id="372" r:id="rId15"/>
    <p:sldId id="373" r:id="rId16"/>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A6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106" d="100"/>
          <a:sy n="106" d="100"/>
        </p:scale>
        <p:origin x="126" y="20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9" d="100"/>
          <a:sy n="99" d="100"/>
        </p:scale>
        <p:origin x="28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4" name="Espace réservé du pied de page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fr-FR" smtClean="0"/>
              <a:t>‹N°›</a:t>
            </a:fld>
            <a:endParaRPr lang="fr-FR"/>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F6ECA55-825B-40C4-AA80-03964DC4EE0C}" type="datetime1">
              <a:rPr lang="fr-FR" noProof="0" smtClean="0"/>
              <a:t>04/12/2023</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fr-FR" noProof="0" smtClean="0"/>
              <a:t>‹N°›</a:t>
            </a:fld>
            <a:endParaRPr lang="fr-FR"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1</a:t>
            </a:fld>
            <a:endParaRPr lang="fr-FR"/>
          </a:p>
        </p:txBody>
      </p:sp>
    </p:spTree>
    <p:extLst>
      <p:ext uri="{BB962C8B-B14F-4D97-AF65-F5344CB8AC3E}">
        <p14:creationId xmlns:p14="http://schemas.microsoft.com/office/powerpoint/2010/main" val="3044497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10</a:t>
            </a:fld>
            <a:endParaRPr lang="fr-FR"/>
          </a:p>
        </p:txBody>
      </p:sp>
    </p:spTree>
    <p:extLst>
      <p:ext uri="{BB962C8B-B14F-4D97-AF65-F5344CB8AC3E}">
        <p14:creationId xmlns:p14="http://schemas.microsoft.com/office/powerpoint/2010/main" val="352554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11</a:t>
            </a:fld>
            <a:endParaRPr lang="fr-FR"/>
          </a:p>
        </p:txBody>
      </p:sp>
    </p:spTree>
    <p:extLst>
      <p:ext uri="{BB962C8B-B14F-4D97-AF65-F5344CB8AC3E}">
        <p14:creationId xmlns:p14="http://schemas.microsoft.com/office/powerpoint/2010/main" val="3737761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12</a:t>
            </a:fld>
            <a:endParaRPr lang="fr-FR"/>
          </a:p>
        </p:txBody>
      </p:sp>
    </p:spTree>
    <p:extLst>
      <p:ext uri="{BB962C8B-B14F-4D97-AF65-F5344CB8AC3E}">
        <p14:creationId xmlns:p14="http://schemas.microsoft.com/office/powerpoint/2010/main" val="3503225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2</a:t>
            </a:fld>
            <a:endParaRPr lang="fr-FR"/>
          </a:p>
        </p:txBody>
      </p:sp>
    </p:spTree>
    <p:extLst>
      <p:ext uri="{BB962C8B-B14F-4D97-AF65-F5344CB8AC3E}">
        <p14:creationId xmlns:p14="http://schemas.microsoft.com/office/powerpoint/2010/main" val="225179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3</a:t>
            </a:fld>
            <a:endParaRPr lang="fr-FR"/>
          </a:p>
        </p:txBody>
      </p:sp>
    </p:spTree>
    <p:extLst>
      <p:ext uri="{BB962C8B-B14F-4D97-AF65-F5344CB8AC3E}">
        <p14:creationId xmlns:p14="http://schemas.microsoft.com/office/powerpoint/2010/main" val="1368145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A89C7E07-3C67-C64C-8DA0-0404F6303970}" type="slidenum">
              <a:rPr lang="fr-FR" smtClean="0"/>
              <a:t>4</a:t>
            </a:fld>
            <a:endParaRPr lang="fr-FR"/>
          </a:p>
        </p:txBody>
      </p:sp>
    </p:spTree>
    <p:extLst>
      <p:ext uri="{BB962C8B-B14F-4D97-AF65-F5344CB8AC3E}">
        <p14:creationId xmlns:p14="http://schemas.microsoft.com/office/powerpoint/2010/main" val="4285802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5</a:t>
            </a:fld>
            <a:endParaRPr lang="fr-FR"/>
          </a:p>
        </p:txBody>
      </p:sp>
    </p:spTree>
    <p:extLst>
      <p:ext uri="{BB962C8B-B14F-4D97-AF65-F5344CB8AC3E}">
        <p14:creationId xmlns:p14="http://schemas.microsoft.com/office/powerpoint/2010/main" val="3561291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6</a:t>
            </a:fld>
            <a:endParaRPr lang="fr-FR"/>
          </a:p>
        </p:txBody>
      </p:sp>
    </p:spTree>
    <p:extLst>
      <p:ext uri="{BB962C8B-B14F-4D97-AF65-F5344CB8AC3E}">
        <p14:creationId xmlns:p14="http://schemas.microsoft.com/office/powerpoint/2010/main" val="2036075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7</a:t>
            </a:fld>
            <a:endParaRPr lang="fr-FR"/>
          </a:p>
        </p:txBody>
      </p:sp>
    </p:spTree>
    <p:extLst>
      <p:ext uri="{BB962C8B-B14F-4D97-AF65-F5344CB8AC3E}">
        <p14:creationId xmlns:p14="http://schemas.microsoft.com/office/powerpoint/2010/main" val="3873748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A89C7E07-3C67-C64C-8DA0-0404F6303970}" type="slidenum">
              <a:rPr lang="fr-FR" smtClean="0"/>
              <a:t>8</a:t>
            </a:fld>
            <a:endParaRPr lang="fr-FR"/>
          </a:p>
        </p:txBody>
      </p:sp>
    </p:spTree>
    <p:extLst>
      <p:ext uri="{BB962C8B-B14F-4D97-AF65-F5344CB8AC3E}">
        <p14:creationId xmlns:p14="http://schemas.microsoft.com/office/powerpoint/2010/main" val="968751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9</a:t>
            </a:fld>
            <a:endParaRPr lang="fr-FR"/>
          </a:p>
        </p:txBody>
      </p:sp>
    </p:spTree>
    <p:extLst>
      <p:ext uri="{BB962C8B-B14F-4D97-AF65-F5344CB8AC3E}">
        <p14:creationId xmlns:p14="http://schemas.microsoft.com/office/powerpoint/2010/main" val="130289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fr-FR" noProof="0"/>
              <a:t>Modifiez le style du titre</a:t>
            </a:r>
            <a:endParaRPr lang="fr-FR" noProof="0" dirty="0"/>
          </a:p>
        </p:txBody>
      </p:sp>
      <p:grpSp>
        <p:nvGrpSpPr>
          <p:cNvPr id="9" name="Groupe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orme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1" name="Forme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2" name="Forme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18" name="Espace réservé du texte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13" name="Connecteur droit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e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orme libre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1" name="Forme libre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2" name="Forme libre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32" name="Titr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33" name="Connecteur droit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Espace réservé du texte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25" name="Espace réservé du texte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27" name="Espace réservé du contenu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sp>
        <p:nvSpPr>
          <p:cNvPr id="28" name="Espace réservé du contenu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cxnSp>
        <p:nvCxnSpPr>
          <p:cNvPr id="15" name="Connecteur droit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Espace réservé de la date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7645359A-0831-4F53-9B76-98B4927FDA58}" type="datetime4">
              <a:rPr lang="fr-FR" noProof="0" smtClean="0">
                <a:latin typeface="+mn-lt"/>
              </a:rPr>
              <a:t>4 décembre 2023</a:t>
            </a:fld>
            <a:endParaRPr lang="fr-FR" noProof="0" dirty="0">
              <a:latin typeface="+mn-lt"/>
            </a:endParaRPr>
          </a:p>
        </p:txBody>
      </p:sp>
      <p:sp>
        <p:nvSpPr>
          <p:cNvPr id="3" name="Espace réservé du pied de page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fr-FR" noProof="0" smtClean="0"/>
              <a:pPr/>
              <a:t>‹N°›</a:t>
            </a:fld>
            <a:endParaRPr lang="fr-FR"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e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orme libre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9" name="Forme libre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40" name="Forme libre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32" name="Titr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33" name="Connecteur droit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Espace réservé du texte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fr-FR" noProof="0"/>
              <a:t>Cliquez pour modifier les styles du texte du masque</a:t>
            </a:r>
          </a:p>
        </p:txBody>
      </p:sp>
      <p:sp>
        <p:nvSpPr>
          <p:cNvPr id="27" name="Espace réservé du contenu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sp>
        <p:nvSpPr>
          <p:cNvPr id="20" name="Espace réservé du texte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fr-FR" noProof="0"/>
              <a:t>Cliquez pour modifier les styles du texte du masque</a:t>
            </a:r>
          </a:p>
        </p:txBody>
      </p:sp>
      <p:sp>
        <p:nvSpPr>
          <p:cNvPr id="21" name="Espace réservé du contenu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sp>
        <p:nvSpPr>
          <p:cNvPr id="22" name="Espace réservé du texte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fr-FR" noProof="0"/>
              <a:t>Cliquez pour modifier les styles du texte du masque</a:t>
            </a:r>
          </a:p>
        </p:txBody>
      </p:sp>
      <p:sp>
        <p:nvSpPr>
          <p:cNvPr id="24" name="Espace réservé du contenu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cxnSp>
        <p:nvCxnSpPr>
          <p:cNvPr id="26" name="Connecteur droit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Connecteur droit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Espace réservé de la date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C6288466-8D88-4E34-AAEC-DD4F94D8780C}" type="datetime4">
              <a:rPr lang="fr-FR" noProof="0" smtClean="0">
                <a:latin typeface="+mn-lt"/>
              </a:rPr>
              <a:t>4 décembre 2023</a:t>
            </a:fld>
            <a:endParaRPr lang="fr-FR" noProof="0" dirty="0">
              <a:latin typeface="+mn-lt"/>
            </a:endParaRPr>
          </a:p>
        </p:txBody>
      </p:sp>
      <p:sp>
        <p:nvSpPr>
          <p:cNvPr id="3" name="Espace réservé du pied de page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fr-FR" noProof="0" smtClean="0"/>
              <a:pPr/>
              <a:t>‹N°›</a:t>
            </a:fld>
            <a:endParaRPr lang="fr-FR"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écapitulatif ">
    <p:bg>
      <p:bgPr>
        <a:solidFill>
          <a:schemeClr val="tx1"/>
        </a:solidFill>
        <a:effectLst/>
      </p:bgPr>
    </p:bg>
    <p:spTree>
      <p:nvGrpSpPr>
        <p:cNvPr id="1" name=""/>
        <p:cNvGrpSpPr/>
        <p:nvPr/>
      </p:nvGrpSpPr>
      <p:grpSpPr>
        <a:xfrm>
          <a:off x="0" y="0"/>
          <a:ext cx="0" cy="0"/>
          <a:chOff x="0" y="0"/>
          <a:chExt cx="0" cy="0"/>
        </a:xfrm>
      </p:grpSpPr>
      <p:sp>
        <p:nvSpPr>
          <p:cNvPr id="32" name="Titr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33" name="Connecteur droit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Espace réservé du texte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fr-FR" noProof="0"/>
              <a:t>Cliquez pour modifier les styles du texte du masque</a:t>
            </a:r>
          </a:p>
        </p:txBody>
      </p:sp>
      <p:grpSp>
        <p:nvGrpSpPr>
          <p:cNvPr id="15" name="Groupe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orme libre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7" name="Forme libre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8" name="Forme libre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4" name="Espace réservé du texte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1" name="Espace réservé du texte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fr-FR" noProof="0"/>
              <a:t>Cliquez pour modifier les styles du texte du masque</a:t>
            </a:r>
          </a:p>
        </p:txBody>
      </p:sp>
      <p:sp>
        <p:nvSpPr>
          <p:cNvPr id="22" name="Espace réservé du texte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3" name="Espace réservé du texte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fr-FR" noProof="0"/>
              <a:t>Cliquez pour modifier les styles du texte du masque</a:t>
            </a:r>
          </a:p>
        </p:txBody>
      </p:sp>
      <p:sp>
        <p:nvSpPr>
          <p:cNvPr id="24" name="Espace réservé du texte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5" name="Espace réservé du texte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fr-FR" noProof="0"/>
              <a:t>Cliquez pour modifier les styles du texte du masque</a:t>
            </a:r>
          </a:p>
        </p:txBody>
      </p:sp>
      <p:sp>
        <p:nvSpPr>
          <p:cNvPr id="26" name="Espace réservé du texte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7" name="Espace réservé du texte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fr-FR" noProof="0"/>
              <a:t>Cliquez pour modifier les styles du texte du masque</a:t>
            </a:r>
          </a:p>
        </p:txBody>
      </p:sp>
      <p:sp>
        <p:nvSpPr>
          <p:cNvPr id="28" name="Espace réservé du texte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 name="Espace réservé de la date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C51EE2EC-99B5-4773-BA40-B855AAF653DA}" type="datetime4">
              <a:rPr lang="fr-FR" noProof="0" smtClean="0">
                <a:latin typeface="+mn-lt"/>
              </a:rPr>
              <a:t>4 décembre 2023</a:t>
            </a:fld>
            <a:endParaRPr lang="fr-FR" noProof="0" dirty="0">
              <a:latin typeface="+mn-lt"/>
            </a:endParaRPr>
          </a:p>
        </p:txBody>
      </p:sp>
      <p:sp>
        <p:nvSpPr>
          <p:cNvPr id="5" name="Espace réservé du pied de page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fr-FR" noProof="0" dirty="0"/>
              <a:t>Rapport annuel</a:t>
            </a:r>
            <a:endParaRPr lang="fr-FR" b="0" noProof="0" dirty="0"/>
          </a:p>
        </p:txBody>
      </p:sp>
      <p:sp>
        <p:nvSpPr>
          <p:cNvPr id="6" name="Espace réservé du numéro de diapositive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fr-FR" noProof="0" smtClean="0"/>
              <a:pPr/>
              <a:t>‹N°›</a:t>
            </a:fld>
            <a:endParaRPr lang="fr-FR"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rci">
    <p:bg>
      <p:bgPr>
        <a:solidFill>
          <a:schemeClr val="tx1"/>
        </a:solidFill>
        <a:effectLst/>
      </p:bgPr>
    </p:bg>
    <p:spTree>
      <p:nvGrpSpPr>
        <p:cNvPr id="1" name=""/>
        <p:cNvGrpSpPr/>
        <p:nvPr/>
      </p:nvGrpSpPr>
      <p:grpSpPr>
        <a:xfrm>
          <a:off x="0" y="0"/>
          <a:ext cx="0" cy="0"/>
          <a:chOff x="0" y="0"/>
          <a:chExt cx="0" cy="0"/>
        </a:xfrm>
      </p:grpSpPr>
      <p:sp>
        <p:nvSpPr>
          <p:cNvPr id="16" name="Espace réservé du texte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7" name="Sous-titr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26" name="Titr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27" name="Connecteur droit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Espace réservé d’image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fr-FR" noProof="0"/>
              <a:t>Cliquez sur l'icône pour ajouter une image</a:t>
            </a:r>
            <a:endParaRPr lang="fr-FR" noProof="0" dirty="0"/>
          </a:p>
        </p:txBody>
      </p:sp>
      <p:grpSp>
        <p:nvGrpSpPr>
          <p:cNvPr id="30" name="Groupe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orme libre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2" name="Forme libre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3" name="Forme libre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Forme automatiqu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8" name="Forme libre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9" name="Forme libre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0" name="Forme libre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fr-FR" noProof="0" dirty="0"/>
            </a:p>
          </p:txBody>
        </p:sp>
        <p:sp>
          <p:nvSpPr>
            <p:cNvPr id="11" name="Forme libre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12" name="Titr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fr-FR" noProof="0"/>
              <a:t>Modifiez le style du titre</a:t>
            </a:r>
            <a:endParaRPr lang="fr-FR" noProof="0" dirty="0"/>
          </a:p>
        </p:txBody>
      </p:sp>
      <p:cxnSp>
        <p:nvCxnSpPr>
          <p:cNvPr id="13" name="Connecteur droit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Espace réservé du texte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5" name="Espace réservé du texte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16" name="Connecteur droit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Espace réservé du texte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8" name="Espace réservé du texte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20" name="Connecteur droit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Espace réservé du texte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2" name="Espace réservé du texte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23" name="Connecteur droit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Espace réservé du texte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5" name="Espace réservé du texte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26" name="Connecteur droit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Espace réservé du texte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8" name="Espace réservé du texte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 name="Espace réservé de la date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69C78329-F967-4CEA-A59F-5F7BBAF0BBEE}" type="datetime4">
              <a:rPr lang="fr-FR" noProof="0" smtClean="0">
                <a:latin typeface="+mn-lt"/>
              </a:rPr>
              <a:t>4 décembre 2023</a:t>
            </a:fld>
            <a:endParaRPr lang="fr-FR" noProof="0" dirty="0">
              <a:latin typeface="+mn-lt"/>
            </a:endParaRPr>
          </a:p>
        </p:txBody>
      </p:sp>
      <p:sp>
        <p:nvSpPr>
          <p:cNvPr id="3" name="Espace réservé du pied de page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fr-FR" noProof="0" smtClean="0"/>
              <a:pPr rtl="0"/>
              <a:t>‹N°›</a:t>
            </a:fld>
            <a:endParaRPr lang="fr-FR"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orme libre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6" name="Forme libre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9" name="Forme libre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14" name="Espace réservé d’image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fr-FR" noProof="0"/>
              <a:t>Cliquez sur l'icône pour ajouter une image</a:t>
            </a:r>
            <a:endParaRPr lang="fr-FR" noProof="0" dirty="0"/>
          </a:p>
        </p:txBody>
      </p:sp>
      <p:sp>
        <p:nvSpPr>
          <p:cNvPr id="9" name="Titr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17" name="Connecteur droit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Espace réservé du texte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 name="Espace réservé de la date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131C2904-DF94-4D90-AA4D-36FC60DC9FFF}" type="datetime4">
              <a:rPr lang="fr-FR" noProof="0" smtClean="0">
                <a:latin typeface="+mn-lt"/>
              </a:rPr>
              <a:t>4 décembre 2023</a:t>
            </a:fld>
            <a:endParaRPr lang="fr-FR" noProof="0" dirty="0">
              <a:latin typeface="+mn-lt"/>
            </a:endParaRPr>
          </a:p>
        </p:txBody>
      </p:sp>
      <p:sp>
        <p:nvSpPr>
          <p:cNvPr id="3" name="Espace réservé du pied de page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fr-FR" noProof="0" smtClean="0"/>
              <a:pPr/>
              <a:t>‹N°›</a:t>
            </a:fld>
            <a:endParaRPr lang="fr-FR"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use">
    <p:bg>
      <p:bgPr>
        <a:solidFill>
          <a:schemeClr val="tx1"/>
        </a:solidFill>
        <a:effectLst/>
      </p:bgPr>
    </p:bg>
    <p:spTree>
      <p:nvGrpSpPr>
        <p:cNvPr id="1" name=""/>
        <p:cNvGrpSpPr/>
        <p:nvPr/>
      </p:nvGrpSpPr>
      <p:grpSpPr>
        <a:xfrm>
          <a:off x="0" y="0"/>
          <a:ext cx="0" cy="0"/>
          <a:chOff x="0" y="0"/>
          <a:chExt cx="0" cy="0"/>
        </a:xfrm>
      </p:grpSpPr>
      <p:sp>
        <p:nvSpPr>
          <p:cNvPr id="21" name="Espace réservé d’image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fr-FR" noProof="0"/>
              <a:t>Cliquez sur l'icône pour ajouter une image</a:t>
            </a:r>
            <a:endParaRPr lang="fr-FR" noProof="0" dirty="0"/>
          </a:p>
        </p:txBody>
      </p:sp>
      <p:sp>
        <p:nvSpPr>
          <p:cNvPr id="18" name="Titr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fr-FR" noProof="0"/>
              <a:t>Modifiez le style du titre</a:t>
            </a:r>
            <a:endParaRPr lang="fr-FR" noProof="0" dirty="0"/>
          </a:p>
        </p:txBody>
      </p:sp>
      <p:cxnSp>
        <p:nvCxnSpPr>
          <p:cNvPr id="20" name="Connecteur droit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e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orme libre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4" name="Forme libre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5" name="Forme libre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que">
    <p:bg>
      <p:bgPr>
        <a:solidFill>
          <a:schemeClr val="tx1"/>
        </a:solidFill>
        <a:effectLst/>
      </p:bgPr>
    </p:bg>
    <p:spTree>
      <p:nvGrpSpPr>
        <p:cNvPr id="1" name=""/>
        <p:cNvGrpSpPr/>
        <p:nvPr/>
      </p:nvGrpSpPr>
      <p:grpSpPr>
        <a:xfrm>
          <a:off x="0" y="0"/>
          <a:ext cx="0" cy="0"/>
          <a:chOff x="0" y="0"/>
          <a:chExt cx="0" cy="0"/>
        </a:xfrm>
      </p:grpSpPr>
      <p:sp>
        <p:nvSpPr>
          <p:cNvPr id="6" name="Espace réservé du graphique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fr-FR" noProof="0"/>
              <a:t>Cliquez sur l'icône pour ajouter un graphique</a:t>
            </a:r>
          </a:p>
        </p:txBody>
      </p:sp>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Cliquez pour modifier </a:t>
            </a:r>
          </a:p>
        </p:txBody>
      </p:sp>
      <p:sp>
        <p:nvSpPr>
          <p:cNvPr id="2" name="Espace réservé de la date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D5D36DBF-28AC-411E-9B0E-58D75FC5605B}" type="datetime4">
              <a:rPr lang="fr-FR" noProof="0" smtClean="0">
                <a:latin typeface="+mn-lt"/>
              </a:rPr>
              <a:t>4 décembre 2023</a:t>
            </a:fld>
            <a:endParaRPr lang="fr-FR" noProof="0">
              <a:latin typeface="+mn-lt"/>
            </a:endParaRPr>
          </a:p>
        </p:txBody>
      </p:sp>
      <p:sp>
        <p:nvSpPr>
          <p:cNvPr id="3" name="Espace réservé du pied de page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fr-FR" noProof="0"/>
              <a:t>Rapport annuel</a:t>
            </a:r>
            <a:endParaRPr lang="fr-FR" b="0" noProof="0"/>
          </a:p>
        </p:txBody>
      </p:sp>
      <p:sp>
        <p:nvSpPr>
          <p:cNvPr id="4" name="Espace réservé du numéro de diapositive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fr-FR" noProof="0" smtClean="0"/>
              <a:pPr/>
              <a:t>‹N°›</a:t>
            </a:fld>
            <a:endParaRPr lang="fr-FR"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au">
    <p:bg>
      <p:bgPr>
        <a:solidFill>
          <a:schemeClr val="tx1"/>
        </a:solidFill>
        <a:effectLst/>
      </p:bgPr>
    </p:bg>
    <p:spTree>
      <p:nvGrpSpPr>
        <p:cNvPr id="1" name=""/>
        <p:cNvGrpSpPr/>
        <p:nvPr/>
      </p:nvGrpSpPr>
      <p:grpSpPr>
        <a:xfrm>
          <a:off x="0" y="0"/>
          <a:ext cx="0" cy="0"/>
          <a:chOff x="0" y="0"/>
          <a:chExt cx="0" cy="0"/>
        </a:xfrm>
      </p:grpSpPr>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Cliquez pour modifier </a:t>
            </a:r>
          </a:p>
        </p:txBody>
      </p:sp>
      <p:sp>
        <p:nvSpPr>
          <p:cNvPr id="9" name="Espace réservé du tableau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fr-FR" noProof="0"/>
              <a:t>Cliquez sur l'icône pour ajouter un tableau</a:t>
            </a:r>
          </a:p>
        </p:txBody>
      </p:sp>
      <p:sp>
        <p:nvSpPr>
          <p:cNvPr id="2" name="Espace réservé de la date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AC0E917F-BC7D-4422-A08E-161501F5AE6B}" type="datetime4">
              <a:rPr lang="fr-FR" noProof="0" smtClean="0">
                <a:latin typeface="+mn-lt"/>
              </a:rPr>
              <a:t>4 décembre 2023</a:t>
            </a:fld>
            <a:endParaRPr lang="fr-FR" noProof="0">
              <a:latin typeface="+mn-lt"/>
            </a:endParaRPr>
          </a:p>
        </p:txBody>
      </p:sp>
      <p:sp>
        <p:nvSpPr>
          <p:cNvPr id="3" name="Espace réservé du pied de page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fr-FR" noProof="0"/>
              <a:t>Rapport annuel</a:t>
            </a:r>
            <a:endParaRPr lang="fr-FR" b="0" noProof="0"/>
          </a:p>
        </p:txBody>
      </p:sp>
      <p:sp>
        <p:nvSpPr>
          <p:cNvPr id="4" name="Espace réservé du numéro de diapositive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fr-FR" noProof="0" smtClean="0"/>
              <a:pPr/>
              <a:t>‹N°›</a:t>
            </a:fld>
            <a:endParaRPr lang="fr-FR"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tion">
    <p:bg>
      <p:bgPr>
        <a:solidFill>
          <a:schemeClr val="tx1"/>
        </a:solidFill>
        <a:effectLst/>
      </p:bgPr>
    </p:bg>
    <p:spTree>
      <p:nvGrpSpPr>
        <p:cNvPr id="1" name=""/>
        <p:cNvGrpSpPr/>
        <p:nvPr/>
      </p:nvGrpSpPr>
      <p:grpSpPr>
        <a:xfrm>
          <a:off x="0" y="0"/>
          <a:ext cx="0" cy="0"/>
          <a:chOff x="0" y="0"/>
          <a:chExt cx="0" cy="0"/>
        </a:xfrm>
      </p:grpSpPr>
      <p:sp>
        <p:nvSpPr>
          <p:cNvPr id="9" name="Titr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fr-FR" noProof="0"/>
              <a:t>Modifiez le style du titre</a:t>
            </a:r>
            <a:endParaRPr lang="fr-FR" noProof="0" dirty="0"/>
          </a:p>
        </p:txBody>
      </p:sp>
      <p:sp>
        <p:nvSpPr>
          <p:cNvPr id="10" name="Zone de texte 9">
            <a:extLst>
              <a:ext uri="{FF2B5EF4-FFF2-40B4-BE49-F238E27FC236}">
                <a16:creationId xmlns:a16="http://schemas.microsoft.com/office/drawing/2014/main" id="{E902327D-DBD4-7A4E-ABF2-A946A559A8AD}"/>
              </a:ext>
            </a:extLst>
          </p:cNvPr>
          <p:cNvSpPr txBox="1"/>
          <p:nvPr userDrawn="1"/>
        </p:nvSpPr>
        <p:spPr>
          <a:xfrm>
            <a:off x="699948" y="-118985"/>
            <a:ext cx="1589372" cy="6247864"/>
          </a:xfrm>
          <a:prstGeom prst="rect">
            <a:avLst/>
          </a:prstGeom>
          <a:noFill/>
        </p:spPr>
        <p:txBody>
          <a:bodyPr wrap="square" rtlCol="0">
            <a:spAutoFit/>
          </a:bodyPr>
          <a:lstStyle/>
          <a:p>
            <a:pPr rtl="0"/>
            <a:r>
              <a:rPr lang="fr-FR" sz="20000" b="1" noProof="0" dirty="0">
                <a:solidFill>
                  <a:schemeClr val="bg1"/>
                </a:solidFill>
              </a:rPr>
              <a:t>« </a:t>
            </a:r>
          </a:p>
        </p:txBody>
      </p:sp>
      <p:grpSp>
        <p:nvGrpSpPr>
          <p:cNvPr id="18" name="Groupe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Forme automatiqu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0" name="Forme libre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1" name="Forme libre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2" name="Forme libre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fr-FR" noProof="0" dirty="0"/>
            </a:p>
          </p:txBody>
        </p:sp>
        <p:sp>
          <p:nvSpPr>
            <p:cNvPr id="23" name="Forme libre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grpSp>
        <p:nvGrpSpPr>
          <p:cNvPr id="24" name="Groupe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orme libre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6" name="Forme libre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7" name="Forme libre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Équipe">
    <p:bg>
      <p:bgPr>
        <a:solidFill>
          <a:schemeClr val="tx1"/>
        </a:solidFill>
        <a:effectLst/>
      </p:bgPr>
    </p:bg>
    <p:spTree>
      <p:nvGrpSpPr>
        <p:cNvPr id="1" name=""/>
        <p:cNvGrpSpPr/>
        <p:nvPr/>
      </p:nvGrpSpPr>
      <p:grpSpPr>
        <a:xfrm>
          <a:off x="0" y="0"/>
          <a:ext cx="0" cy="0"/>
          <a:chOff x="0" y="0"/>
          <a:chExt cx="0" cy="0"/>
        </a:xfrm>
      </p:grpSpPr>
      <p:grpSp>
        <p:nvGrpSpPr>
          <p:cNvPr id="25" name="Groupe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orme libre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7" name="Forme libre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6" name="Forme libre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38" name="Espace réservé d’image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fr-FR" noProof="0"/>
              <a:t>Cliquez sur l'icône pour ajouter une image</a:t>
            </a:r>
            <a:endParaRPr lang="fr-FR" noProof="0" dirty="0"/>
          </a:p>
        </p:txBody>
      </p:sp>
      <p:sp>
        <p:nvSpPr>
          <p:cNvPr id="61" name="Titr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Modifiez le style du titre</a:t>
            </a:r>
            <a:endParaRPr lang="fr-FR" noProof="0" dirty="0"/>
          </a:p>
        </p:txBody>
      </p:sp>
      <p:cxnSp>
        <p:nvCxnSpPr>
          <p:cNvPr id="62" name="Connecteur droit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Espace réservé d’image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fr-FR" noProof="0"/>
              <a:t>Cliquez sur l'icône pour ajouter une image</a:t>
            </a:r>
            <a:endParaRPr lang="fr-FR" noProof="0" dirty="0"/>
          </a:p>
        </p:txBody>
      </p:sp>
      <p:sp>
        <p:nvSpPr>
          <p:cNvPr id="72" name="Espace réservé du texte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3" name="Espace réservé du texte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4" name="Espace réservé du texte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5" name="Espace réservé du texte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6" name="Espace réservé du texte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7" name="Espace réservé du texte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8" name="Espace réservé du texte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9" name="Espace réservé du texte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grpSp>
        <p:nvGrpSpPr>
          <p:cNvPr id="23" name="Groupe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Forme automatiqu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9" name="Forme libre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0" name="Forme libre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1" name="Forme libre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fr-FR" noProof="0" dirty="0"/>
            </a:p>
          </p:txBody>
        </p:sp>
        <p:sp>
          <p:nvSpPr>
            <p:cNvPr id="32" name="Forme libre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66" name="Espace réservé d’image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fr-FR" noProof="0"/>
              <a:t>Cliquez sur l'icône pour ajouter une image</a:t>
            </a:r>
            <a:endParaRPr lang="fr-FR" noProof="0" dirty="0"/>
          </a:p>
        </p:txBody>
      </p:sp>
      <p:sp>
        <p:nvSpPr>
          <p:cNvPr id="69" name="Espace réservé d’image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fr-FR" noProof="0"/>
              <a:t>Cliquez sur l'icône pour ajouter une image</a:t>
            </a:r>
            <a:endParaRPr lang="fr-FR" noProof="0" dirty="0"/>
          </a:p>
        </p:txBody>
      </p:sp>
      <p:sp>
        <p:nvSpPr>
          <p:cNvPr id="2" name="Espace réservé de la date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92103E55-A9A3-4D93-B60F-F23594342DEA}" type="datetime4">
              <a:rPr lang="fr-FR" noProof="0" smtClean="0">
                <a:latin typeface="+mn-lt"/>
              </a:rPr>
              <a:t>4 décembre 2023</a:t>
            </a:fld>
            <a:endParaRPr lang="fr-FR" noProof="0" dirty="0">
              <a:latin typeface="+mn-lt"/>
            </a:endParaRPr>
          </a:p>
        </p:txBody>
      </p:sp>
      <p:sp>
        <p:nvSpPr>
          <p:cNvPr id="3" name="Espace réservé du pied de page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fr-FR" noProof="0" smtClean="0"/>
              <a:pPr/>
              <a:t>‹N°›</a:t>
            </a:fld>
            <a:endParaRPr lang="fr-FR"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ronologie ">
    <p:bg>
      <p:bgPr>
        <a:solidFill>
          <a:schemeClr val="tx1"/>
        </a:solidFill>
        <a:effectLst/>
      </p:bgPr>
    </p:bg>
    <p:spTree>
      <p:nvGrpSpPr>
        <p:cNvPr id="1" name=""/>
        <p:cNvGrpSpPr/>
        <p:nvPr/>
      </p:nvGrpSpPr>
      <p:grpSpPr>
        <a:xfrm>
          <a:off x="0" y="0"/>
          <a:ext cx="0" cy="0"/>
          <a:chOff x="0" y="0"/>
          <a:chExt cx="0" cy="0"/>
        </a:xfrm>
      </p:grpSpPr>
      <p:cxnSp>
        <p:nvCxnSpPr>
          <p:cNvPr id="21" name="Connecteur droit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re 1">
            <a:extLst>
              <a:ext uri="{FF2B5EF4-FFF2-40B4-BE49-F238E27FC236}">
                <a16:creationId xmlns:a16="http://schemas.microsoft.com/office/drawing/2014/main" id="{46EEE005-F78A-9D4F-B159-964376C387DD}"/>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Cliquez pour modifier </a:t>
            </a:r>
          </a:p>
        </p:txBody>
      </p:sp>
      <p:sp>
        <p:nvSpPr>
          <p:cNvPr id="96" name="Espace réservé du texte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97" name="Espace réservé du texte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02" name="Espace réservé du texte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03" name="Espace réservé du texte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fr-FR" noProof="0"/>
              <a:t>Cliquez pour modifier les styles du texte du masque</a:t>
            </a:r>
          </a:p>
        </p:txBody>
      </p:sp>
      <p:sp>
        <p:nvSpPr>
          <p:cNvPr id="106" name="Espace réservé du texte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07" name="Espace réservé du texte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fr-FR" noProof="0"/>
              <a:t>Cliquez pour modifier les styles du texte du masque</a:t>
            </a:r>
          </a:p>
        </p:txBody>
      </p:sp>
      <p:sp>
        <p:nvSpPr>
          <p:cNvPr id="108" name="Espace réservé du texte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09" name="Espace réservé du texte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8" name="Connecteur droit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Espace réservé de la date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A28324AB-2FD4-45BE-AF4D-7383884D3322}" type="datetime4">
              <a:rPr lang="fr-FR" noProof="0" smtClean="0">
                <a:latin typeface="+mn-lt"/>
              </a:rPr>
              <a:t>4 décembre 2023</a:t>
            </a:fld>
            <a:endParaRPr lang="fr-FR" noProof="0">
              <a:latin typeface="+mn-lt"/>
            </a:endParaRPr>
          </a:p>
        </p:txBody>
      </p:sp>
      <p:sp>
        <p:nvSpPr>
          <p:cNvPr id="3" name="Espace réservé du pied de page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fr-FR" noProof="0"/>
              <a:t>Rapport annuel</a:t>
            </a:r>
            <a:endParaRPr lang="fr-FR" b="0" noProof="0"/>
          </a:p>
        </p:txBody>
      </p:sp>
      <p:sp>
        <p:nvSpPr>
          <p:cNvPr id="4" name="Espace réservé du numéro de diapositive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fr-FR" noProof="0" smtClean="0"/>
              <a:pPr/>
              <a:t>‹N°›</a:t>
            </a:fld>
            <a:endParaRPr lang="fr-FR" noProof="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u titre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0" name="Espace réservé de la date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874A61BF-D000-4F99-B580-8C1CD6096ED3}" type="datetime4">
              <a:rPr lang="fr-FR" noProof="0" smtClean="0">
                <a:latin typeface="+mn-lt"/>
              </a:rPr>
              <a:t>4 décembre 2023</a:t>
            </a:fld>
            <a:endParaRPr lang="fr-FR" noProof="0">
              <a:latin typeface="+mn-lt"/>
            </a:endParaRPr>
          </a:p>
        </p:txBody>
      </p:sp>
      <p:sp>
        <p:nvSpPr>
          <p:cNvPr id="31" name="Espace réservé du pied de page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fr-FR" noProof="0"/>
              <a:t>Rapport annuel</a:t>
            </a:r>
            <a:endParaRPr lang="fr-FR" b="0" noProof="0"/>
          </a:p>
        </p:txBody>
      </p:sp>
      <p:sp>
        <p:nvSpPr>
          <p:cNvPr id="32" name="Espace réservé du numéro de diapositive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fr-FR" noProof="0" smtClean="0"/>
              <a:pPr/>
              <a:t>‹N°›</a:t>
            </a:fld>
            <a:endParaRPr lang="fr-FR" noProof="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tbialasik@fcdigital.fr"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jpeg"/><Relationship Id="rId4" Type="http://schemas.openxmlformats.org/officeDocument/2006/relationships/hyperlink" Target="https://www.facebook.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5.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8.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1.jp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rtlCol="0"/>
          <a:lstStyle/>
          <a:p>
            <a:pPr rtl="0"/>
            <a:r>
              <a:rPr lang="fr-FR" dirty="0"/>
              <a:t>Enigmes Evadées</a:t>
            </a:r>
          </a:p>
        </p:txBody>
      </p:sp>
      <p:sp>
        <p:nvSpPr>
          <p:cNvPr id="3" name="Espace réservé au texte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rtlCol="0"/>
          <a:lstStyle/>
          <a:p>
            <a:pPr rtl="0"/>
            <a:r>
              <a:rPr lang="fr-FR" dirty="0">
                <a:latin typeface="+mj-lt"/>
              </a:rPr>
              <a:t>Théo BIALSIK</a:t>
            </a:r>
            <a:endParaRPr lang="fr-FR" dirty="0"/>
          </a:p>
          <a:p>
            <a:pPr rtl="0"/>
            <a:r>
              <a:rPr lang="fr-FR" dirty="0"/>
              <a:t>04 décembre 2023</a:t>
            </a:r>
          </a:p>
          <a:p>
            <a:pPr rtl="0"/>
            <a:endParaRPr lang="fr-FR"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339315B-8AAE-A946-ABBF-894F2E4B1338}"/>
              </a:ext>
            </a:extLst>
          </p:cNvPr>
          <p:cNvSpPr>
            <a:spLocks noGrp="1"/>
          </p:cNvSpPr>
          <p:nvPr>
            <p:ph type="title"/>
          </p:nvPr>
        </p:nvSpPr>
        <p:spPr>
          <a:xfrm>
            <a:off x="964022" y="879063"/>
            <a:ext cx="10527762" cy="610863"/>
          </a:xfrm>
        </p:spPr>
        <p:txBody>
          <a:bodyPr rtlCol="0">
            <a:normAutofit/>
          </a:bodyPr>
          <a:lstStyle/>
          <a:p>
            <a:pPr algn="ctr" rtl="0"/>
            <a:r>
              <a:rPr lang="fr-FR" dirty="0"/>
              <a:t>Escape Game 2</a:t>
            </a:r>
          </a:p>
        </p:txBody>
      </p:sp>
      <p:sp>
        <p:nvSpPr>
          <p:cNvPr id="6" name="Espace réservé du numéro de diapositiv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fr-FR" smtClean="0"/>
              <a:pPr rtl="0"/>
              <a:t>10</a:t>
            </a:fld>
            <a:endParaRPr lang="fr-FR" dirty="0"/>
          </a:p>
        </p:txBody>
      </p:sp>
      <p:sp>
        <p:nvSpPr>
          <p:cNvPr id="5" name="Espace réservé du pied de page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rtlCol="0"/>
          <a:lstStyle/>
          <a:p>
            <a:pPr rtl="0"/>
            <a:r>
              <a:rPr lang="fr-FR" dirty="0"/>
              <a:t>Enigmes Evadées</a:t>
            </a:r>
          </a:p>
        </p:txBody>
      </p:sp>
      <p:sp>
        <p:nvSpPr>
          <p:cNvPr id="4" name="Espace réservé de la date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rtlCol="0"/>
          <a:lstStyle/>
          <a:p>
            <a:pPr rtl="0"/>
            <a:fld id="{7A9EC786-545E-4130-8BF3-1D77412435BA}" type="datetime4">
              <a:rPr lang="fr-FR" smtClean="0"/>
              <a:t>4 décembre 2023</a:t>
            </a:fld>
            <a:endParaRPr lang="fr-FR" dirty="0"/>
          </a:p>
        </p:txBody>
      </p:sp>
      <p:sp>
        <p:nvSpPr>
          <p:cNvPr id="7" name="ZoneTexte 6">
            <a:extLst>
              <a:ext uri="{FF2B5EF4-FFF2-40B4-BE49-F238E27FC236}">
                <a16:creationId xmlns:a16="http://schemas.microsoft.com/office/drawing/2014/main" id="{3CA0F4F0-3CB5-4A70-FB75-5F0B3A02503E}"/>
              </a:ext>
            </a:extLst>
          </p:cNvPr>
          <p:cNvSpPr txBox="1"/>
          <p:nvPr/>
        </p:nvSpPr>
        <p:spPr>
          <a:xfrm>
            <a:off x="6096000" y="1938338"/>
            <a:ext cx="5808453" cy="3416320"/>
          </a:xfrm>
          <a:prstGeom prst="rect">
            <a:avLst/>
          </a:prstGeom>
          <a:noFill/>
        </p:spPr>
        <p:txBody>
          <a:bodyPr wrap="square">
            <a:spAutoFit/>
          </a:bodyPr>
          <a:lstStyle/>
          <a:p>
            <a:r>
              <a:rPr lang="fr-FR" b="1" dirty="0">
                <a:solidFill>
                  <a:schemeClr val="bg1">
                    <a:lumMod val="95000"/>
                    <a:lumOff val="5000"/>
                  </a:schemeClr>
                </a:solidFill>
              </a:rPr>
              <a:t>Titre de la Salle : La Légende de l'Arène</a:t>
            </a:r>
          </a:p>
          <a:p>
            <a:r>
              <a:rPr lang="fr-FR" b="1" dirty="0">
                <a:solidFill>
                  <a:schemeClr val="bg1">
                    <a:lumMod val="95000"/>
                    <a:lumOff val="5000"/>
                  </a:schemeClr>
                </a:solidFill>
              </a:rPr>
              <a:t>Synopsis :</a:t>
            </a:r>
            <a:r>
              <a:rPr lang="fr-FR" dirty="0">
                <a:solidFill>
                  <a:schemeClr val="bg1">
                    <a:lumMod val="95000"/>
                    <a:lumOff val="5000"/>
                  </a:schemeClr>
                </a:solidFill>
              </a:rPr>
              <a:t> Vous êtes invoqués dans l'arène mythique de </a:t>
            </a:r>
            <a:r>
              <a:rPr lang="fr-FR" dirty="0" err="1">
                <a:solidFill>
                  <a:schemeClr val="bg1">
                    <a:lumMod val="95000"/>
                    <a:lumOff val="5000"/>
                  </a:schemeClr>
                </a:solidFill>
              </a:rPr>
              <a:t>Runeterra</a:t>
            </a:r>
            <a:r>
              <a:rPr lang="fr-FR" dirty="0">
                <a:solidFill>
                  <a:schemeClr val="bg1">
                    <a:lumMod val="95000"/>
                    <a:lumOff val="5000"/>
                  </a:schemeClr>
                </a:solidFill>
              </a:rPr>
              <a:t>, où les champions de différentes factions se battent pour la suprématie. Les mystères de l'Arène et les défis des champions vous attendent. Votre mission : prouver votre valeur et devenir une légende.</a:t>
            </a:r>
          </a:p>
          <a:p>
            <a:r>
              <a:rPr lang="fr-FR" b="1" dirty="0">
                <a:solidFill>
                  <a:schemeClr val="bg1">
                    <a:lumMod val="95000"/>
                    <a:lumOff val="5000"/>
                  </a:schemeClr>
                </a:solidFill>
              </a:rPr>
              <a:t>Objectif Final :</a:t>
            </a:r>
            <a:r>
              <a:rPr lang="fr-FR" dirty="0">
                <a:solidFill>
                  <a:schemeClr val="bg1">
                    <a:lumMod val="95000"/>
                    <a:lumOff val="5000"/>
                  </a:schemeClr>
                </a:solidFill>
              </a:rPr>
              <a:t> Affronter des épreuves stratégiques, résoudre des énigmes liées aux pouvoirs des champions, et surmonter les obstacles des différentes voies de l'Arène. Seul un groupe coordonné et puissant peut espérer émerger en tant que légende de League of Legends. Êtes-vous prêt à relever le défi?</a:t>
            </a:r>
          </a:p>
        </p:txBody>
      </p:sp>
      <p:pic>
        <p:nvPicPr>
          <p:cNvPr id="9" name="Image 8" descr="Une image contenant capture d’écran, Jeu PC, intérieur, sol&#10;&#10;Description générée automatiquement">
            <a:extLst>
              <a:ext uri="{FF2B5EF4-FFF2-40B4-BE49-F238E27FC236}">
                <a16:creationId xmlns:a16="http://schemas.microsoft.com/office/drawing/2014/main" id="{A033B79D-A4B8-2626-C6D0-38155E953F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531" y="1938338"/>
            <a:ext cx="4533178" cy="3016624"/>
          </a:xfrm>
          <a:prstGeom prst="rect">
            <a:avLst/>
          </a:prstGeom>
        </p:spPr>
      </p:pic>
    </p:spTree>
    <p:extLst>
      <p:ext uri="{BB962C8B-B14F-4D97-AF65-F5344CB8AC3E}">
        <p14:creationId xmlns:p14="http://schemas.microsoft.com/office/powerpoint/2010/main" val="1913108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339315B-8AAE-A946-ABBF-894F2E4B1338}"/>
              </a:ext>
            </a:extLst>
          </p:cNvPr>
          <p:cNvSpPr>
            <a:spLocks noGrp="1"/>
          </p:cNvSpPr>
          <p:nvPr>
            <p:ph type="title"/>
          </p:nvPr>
        </p:nvSpPr>
        <p:spPr>
          <a:xfrm>
            <a:off x="964022" y="879063"/>
            <a:ext cx="10527762" cy="610863"/>
          </a:xfrm>
        </p:spPr>
        <p:txBody>
          <a:bodyPr rtlCol="0">
            <a:normAutofit/>
          </a:bodyPr>
          <a:lstStyle/>
          <a:p>
            <a:pPr algn="ctr" rtl="0"/>
            <a:r>
              <a:rPr lang="fr-FR" dirty="0"/>
              <a:t>Escape Game 3</a:t>
            </a:r>
          </a:p>
        </p:txBody>
      </p:sp>
      <p:sp>
        <p:nvSpPr>
          <p:cNvPr id="6" name="Espace réservé du numéro de diapositiv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fr-FR" smtClean="0"/>
              <a:pPr rtl="0"/>
              <a:t>11</a:t>
            </a:fld>
            <a:endParaRPr lang="fr-FR" dirty="0"/>
          </a:p>
        </p:txBody>
      </p:sp>
      <p:sp>
        <p:nvSpPr>
          <p:cNvPr id="5" name="Espace réservé du pied de page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rtlCol="0"/>
          <a:lstStyle/>
          <a:p>
            <a:pPr rtl="0"/>
            <a:r>
              <a:rPr lang="fr-FR" dirty="0"/>
              <a:t>Enigmes Evadées</a:t>
            </a:r>
          </a:p>
        </p:txBody>
      </p:sp>
      <p:sp>
        <p:nvSpPr>
          <p:cNvPr id="4" name="Espace réservé de la date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rtlCol="0"/>
          <a:lstStyle/>
          <a:p>
            <a:pPr rtl="0"/>
            <a:fld id="{7A9EC786-545E-4130-8BF3-1D77412435BA}" type="datetime4">
              <a:rPr lang="fr-FR" smtClean="0"/>
              <a:t>4 décembre 2023</a:t>
            </a:fld>
            <a:endParaRPr lang="fr-FR" dirty="0"/>
          </a:p>
        </p:txBody>
      </p:sp>
      <p:sp>
        <p:nvSpPr>
          <p:cNvPr id="7" name="ZoneTexte 6">
            <a:extLst>
              <a:ext uri="{FF2B5EF4-FFF2-40B4-BE49-F238E27FC236}">
                <a16:creationId xmlns:a16="http://schemas.microsoft.com/office/drawing/2014/main" id="{3CA0F4F0-3CB5-4A70-FB75-5F0B3A02503E}"/>
              </a:ext>
            </a:extLst>
          </p:cNvPr>
          <p:cNvSpPr txBox="1"/>
          <p:nvPr/>
        </p:nvSpPr>
        <p:spPr>
          <a:xfrm>
            <a:off x="6096000" y="1938338"/>
            <a:ext cx="5808453" cy="4524315"/>
          </a:xfrm>
          <a:prstGeom prst="rect">
            <a:avLst/>
          </a:prstGeom>
          <a:noFill/>
        </p:spPr>
        <p:txBody>
          <a:bodyPr wrap="square">
            <a:spAutoFit/>
          </a:bodyPr>
          <a:lstStyle/>
          <a:p>
            <a:r>
              <a:rPr lang="fr-FR" b="1" dirty="0">
                <a:solidFill>
                  <a:schemeClr val="bg1">
                    <a:lumMod val="95000"/>
                    <a:lumOff val="5000"/>
                  </a:schemeClr>
                </a:solidFill>
              </a:rPr>
              <a:t>Titre de la Salle : Énigmes de l'Absence</a:t>
            </a:r>
          </a:p>
          <a:p>
            <a:r>
              <a:rPr lang="fr-FR" b="1" dirty="0">
                <a:solidFill>
                  <a:schemeClr val="bg1">
                    <a:lumMod val="95000"/>
                    <a:lumOff val="5000"/>
                  </a:schemeClr>
                </a:solidFill>
              </a:rPr>
              <a:t>Synopsis :</a:t>
            </a:r>
          </a:p>
          <a:p>
            <a:r>
              <a:rPr lang="fr-FR" dirty="0">
                <a:solidFill>
                  <a:schemeClr val="bg1">
                    <a:lumMod val="95000"/>
                    <a:lumOff val="5000"/>
                  </a:schemeClr>
                </a:solidFill>
              </a:rPr>
              <a:t>Vous entrez dans l'univers obscur de mystères et de disparitions. Un proche a disparu dans des circonstances énigmatiques, et vous êtes appelés à explorer les indices laissés derrière lui. Chaque pièce de la salle renferme un élément crucial pour résoudre le mystère de sa disparition.</a:t>
            </a:r>
          </a:p>
          <a:p>
            <a:endParaRPr lang="fr-FR" dirty="0">
              <a:solidFill>
                <a:schemeClr val="bg1">
                  <a:lumMod val="95000"/>
                  <a:lumOff val="5000"/>
                </a:schemeClr>
              </a:solidFill>
            </a:endParaRPr>
          </a:p>
          <a:p>
            <a:r>
              <a:rPr lang="fr-FR" b="1" dirty="0">
                <a:solidFill>
                  <a:schemeClr val="bg1">
                    <a:lumMod val="95000"/>
                    <a:lumOff val="5000"/>
                  </a:schemeClr>
                </a:solidFill>
              </a:rPr>
              <a:t>Objectif Final :</a:t>
            </a:r>
          </a:p>
          <a:p>
            <a:r>
              <a:rPr lang="fr-FR" dirty="0">
                <a:solidFill>
                  <a:schemeClr val="bg1">
                    <a:lumMod val="95000"/>
                    <a:lumOff val="5000"/>
                  </a:schemeClr>
                </a:solidFill>
              </a:rPr>
              <a:t>Découvrir la vérité derrière la disparition en reliant les indices disséminés dans la salle, démêler les énigmes temporelles et déverrouiller le chemin vers la révélation finale. Le temps presse, chaque minute compte. Serez-vous capable de percer les secrets de l'Absence et de retrouver votre proche disparu?</a:t>
            </a:r>
          </a:p>
        </p:txBody>
      </p:sp>
      <p:pic>
        <p:nvPicPr>
          <p:cNvPr id="13" name="Image 12" descr="Une image contenant capture d’écran, dessin humoristique, Jeu PC, mur&#10;&#10;Description générée automatiquement">
            <a:extLst>
              <a:ext uri="{FF2B5EF4-FFF2-40B4-BE49-F238E27FC236}">
                <a16:creationId xmlns:a16="http://schemas.microsoft.com/office/drawing/2014/main" id="{086CDC69-91B8-EF39-AC24-B527D7D092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547" y="2055091"/>
            <a:ext cx="5578088" cy="3711964"/>
          </a:xfrm>
          <a:prstGeom prst="rect">
            <a:avLst/>
          </a:prstGeom>
        </p:spPr>
      </p:pic>
    </p:spTree>
    <p:extLst>
      <p:ext uri="{BB962C8B-B14F-4D97-AF65-F5344CB8AC3E}">
        <p14:creationId xmlns:p14="http://schemas.microsoft.com/office/powerpoint/2010/main" val="976538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339315B-8AAE-A946-ABBF-894F2E4B1338}"/>
              </a:ext>
            </a:extLst>
          </p:cNvPr>
          <p:cNvSpPr>
            <a:spLocks noGrp="1"/>
          </p:cNvSpPr>
          <p:nvPr>
            <p:ph type="title"/>
          </p:nvPr>
        </p:nvSpPr>
        <p:spPr>
          <a:xfrm>
            <a:off x="964022" y="879063"/>
            <a:ext cx="10527762" cy="610863"/>
          </a:xfrm>
        </p:spPr>
        <p:txBody>
          <a:bodyPr rtlCol="0">
            <a:normAutofit/>
          </a:bodyPr>
          <a:lstStyle/>
          <a:p>
            <a:pPr algn="ctr" rtl="0"/>
            <a:r>
              <a:rPr lang="fr-FR" dirty="0"/>
              <a:t>Escape Game 4</a:t>
            </a:r>
          </a:p>
        </p:txBody>
      </p:sp>
      <p:sp>
        <p:nvSpPr>
          <p:cNvPr id="6" name="Espace réservé du numéro de diapositiv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fr-FR" smtClean="0"/>
              <a:pPr rtl="0"/>
              <a:t>12</a:t>
            </a:fld>
            <a:endParaRPr lang="fr-FR" dirty="0"/>
          </a:p>
        </p:txBody>
      </p:sp>
      <p:sp>
        <p:nvSpPr>
          <p:cNvPr id="5" name="Espace réservé du pied de page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rtlCol="0"/>
          <a:lstStyle/>
          <a:p>
            <a:pPr rtl="0"/>
            <a:r>
              <a:rPr lang="fr-FR" dirty="0"/>
              <a:t>Enigmes Evadées</a:t>
            </a:r>
          </a:p>
        </p:txBody>
      </p:sp>
      <p:sp>
        <p:nvSpPr>
          <p:cNvPr id="4" name="Espace réservé de la date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rtlCol="0"/>
          <a:lstStyle/>
          <a:p>
            <a:pPr rtl="0"/>
            <a:fld id="{7A9EC786-545E-4130-8BF3-1D77412435BA}" type="datetime4">
              <a:rPr lang="fr-FR" smtClean="0"/>
              <a:t>4 décembre 2023</a:t>
            </a:fld>
            <a:endParaRPr lang="fr-FR" dirty="0"/>
          </a:p>
        </p:txBody>
      </p:sp>
      <p:sp>
        <p:nvSpPr>
          <p:cNvPr id="7" name="ZoneTexte 6">
            <a:extLst>
              <a:ext uri="{FF2B5EF4-FFF2-40B4-BE49-F238E27FC236}">
                <a16:creationId xmlns:a16="http://schemas.microsoft.com/office/drawing/2014/main" id="{3CA0F4F0-3CB5-4A70-FB75-5F0B3A02503E}"/>
              </a:ext>
            </a:extLst>
          </p:cNvPr>
          <p:cNvSpPr txBox="1"/>
          <p:nvPr/>
        </p:nvSpPr>
        <p:spPr>
          <a:xfrm>
            <a:off x="6096000" y="1938338"/>
            <a:ext cx="5808453" cy="5078313"/>
          </a:xfrm>
          <a:prstGeom prst="rect">
            <a:avLst/>
          </a:prstGeom>
          <a:noFill/>
        </p:spPr>
        <p:txBody>
          <a:bodyPr wrap="square">
            <a:spAutoFit/>
          </a:bodyPr>
          <a:lstStyle/>
          <a:p>
            <a:r>
              <a:rPr lang="fr-FR" b="1" dirty="0">
                <a:solidFill>
                  <a:schemeClr val="bg1">
                    <a:lumMod val="95000"/>
                    <a:lumOff val="5000"/>
                  </a:schemeClr>
                </a:solidFill>
              </a:rPr>
              <a:t>Titre de la Salle : L'Atelier des Engrenages</a:t>
            </a:r>
            <a:endParaRPr lang="fr-FR" dirty="0">
              <a:solidFill>
                <a:schemeClr val="bg1">
                  <a:lumMod val="95000"/>
                  <a:lumOff val="5000"/>
                </a:schemeClr>
              </a:solidFill>
            </a:endParaRPr>
          </a:p>
          <a:p>
            <a:r>
              <a:rPr lang="fr-FR" b="1" dirty="0">
                <a:solidFill>
                  <a:schemeClr val="bg1">
                    <a:lumMod val="95000"/>
                    <a:lumOff val="5000"/>
                  </a:schemeClr>
                </a:solidFill>
              </a:rPr>
              <a:t>Synopsis :</a:t>
            </a:r>
            <a:r>
              <a:rPr lang="fr-FR" dirty="0">
                <a:solidFill>
                  <a:schemeClr val="bg1">
                    <a:lumMod val="95000"/>
                    <a:lumOff val="5000"/>
                  </a:schemeClr>
                </a:solidFill>
              </a:rPr>
              <a:t> Vous pénétrez dans un atelier mécanique mystérieux, rempli d'engrenages, de leviers et de machines complexes. Un inventeur renommé a mystérieusement disparu, laissant derrière lui des énigmes mécaniques et des inventions étranges. Votre mission est de comprendre le fonctionnement de ces mécanismes et de résoudre le mystère qui entoure sa disparition.</a:t>
            </a:r>
          </a:p>
          <a:p>
            <a:r>
              <a:rPr lang="fr-FR" b="1" dirty="0">
                <a:solidFill>
                  <a:schemeClr val="bg1">
                    <a:lumMod val="95000"/>
                    <a:lumOff val="5000"/>
                  </a:schemeClr>
                </a:solidFill>
              </a:rPr>
              <a:t>Objectif Final :</a:t>
            </a:r>
            <a:r>
              <a:rPr lang="fr-FR" dirty="0">
                <a:solidFill>
                  <a:schemeClr val="bg1">
                    <a:lumMod val="95000"/>
                    <a:lumOff val="5000"/>
                  </a:schemeClr>
                </a:solidFill>
              </a:rPr>
              <a:t> Naviguer à travers des dispositifs mécaniques sophistiqués, résoudre des puzzles basés sur les principes de la mécanique, et dévoiler les secrets cachés de l'atelier. Seule une compréhension approfondie des engrenages et des mécanismes vous permettra de résoudre l'énigme et de découvrir ce qui est arrivé à l'inventeur. Êtes-vous prêt à relever le défi de l'Atelier des Engrenages?</a:t>
            </a:r>
          </a:p>
          <a:p>
            <a:endParaRPr lang="fr-FR" dirty="0">
              <a:solidFill>
                <a:schemeClr val="bg1">
                  <a:lumMod val="95000"/>
                  <a:lumOff val="5000"/>
                </a:schemeClr>
              </a:solidFill>
            </a:endParaRPr>
          </a:p>
        </p:txBody>
      </p:sp>
      <p:pic>
        <p:nvPicPr>
          <p:cNvPr id="8" name="Image 7" descr="Une image contenant véhicule, Véhicule terrestre, texte, roue&#10;&#10;Description générée automatiquement">
            <a:extLst>
              <a:ext uri="{FF2B5EF4-FFF2-40B4-BE49-F238E27FC236}">
                <a16:creationId xmlns:a16="http://schemas.microsoft.com/office/drawing/2014/main" id="{869F33D9-9804-409A-636B-5F6B372332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547" y="2700173"/>
            <a:ext cx="5560770" cy="2558984"/>
          </a:xfrm>
          <a:prstGeom prst="rect">
            <a:avLst/>
          </a:prstGeom>
        </p:spPr>
      </p:pic>
    </p:spTree>
    <p:extLst>
      <p:ext uri="{BB962C8B-B14F-4D97-AF65-F5344CB8AC3E}">
        <p14:creationId xmlns:p14="http://schemas.microsoft.com/office/powerpoint/2010/main" val="3719486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rtlCol="0"/>
          <a:lstStyle/>
          <a:p>
            <a:pPr rtl="0"/>
            <a:r>
              <a:rPr lang="fr-FR" dirty="0"/>
              <a:t>Ordre du jour</a:t>
            </a:r>
          </a:p>
        </p:txBody>
      </p:sp>
      <p:sp>
        <p:nvSpPr>
          <p:cNvPr id="4" name="Espace réservé du texte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369332"/>
          </a:xfrm>
        </p:spPr>
        <p:txBody>
          <a:bodyPr rtlCol="0"/>
          <a:lstStyle/>
          <a:p>
            <a:pPr rtl="0"/>
            <a:r>
              <a:rPr lang="fr-FR" dirty="0"/>
              <a:t>01. Introduction</a:t>
            </a:r>
          </a:p>
        </p:txBody>
      </p:sp>
      <p:sp>
        <p:nvSpPr>
          <p:cNvPr id="3" name="Espace réservé au texte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818295"/>
            <a:ext cx="2133600" cy="750517"/>
          </a:xfrm>
        </p:spPr>
        <p:txBody>
          <a:bodyPr rtlCol="0"/>
          <a:lstStyle/>
          <a:p>
            <a:pPr rtl="0"/>
            <a:r>
              <a:rPr lang="fr-FR" dirty="0"/>
              <a:t>Présentation et informations de l’entreprise</a:t>
            </a:r>
          </a:p>
        </p:txBody>
      </p:sp>
      <p:sp>
        <p:nvSpPr>
          <p:cNvPr id="6" name="Espace réservé du texte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608496"/>
          </a:xfrm>
        </p:spPr>
        <p:txBody>
          <a:bodyPr rtlCol="0"/>
          <a:lstStyle/>
          <a:p>
            <a:pPr rtl="0"/>
            <a:r>
              <a:rPr lang="fr-FR" dirty="0"/>
              <a:t>02. Escape Game sur site</a:t>
            </a:r>
          </a:p>
        </p:txBody>
      </p:sp>
      <p:sp>
        <p:nvSpPr>
          <p:cNvPr id="5" name="Espace réservé du texte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5"/>
            <a:ext cx="2128157" cy="750517"/>
          </a:xfrm>
        </p:spPr>
        <p:txBody>
          <a:bodyPr rtlCol="0"/>
          <a:lstStyle/>
          <a:p>
            <a:pPr rtl="0"/>
            <a:r>
              <a:rPr lang="fr-FR" dirty="0"/>
              <a:t>Liste et photo des escape </a:t>
            </a:r>
            <a:r>
              <a:rPr lang="fr-FR" dirty="0" err="1"/>
              <a:t>game</a:t>
            </a:r>
            <a:r>
              <a:rPr lang="fr-FR" dirty="0"/>
              <a:t> sur site avec leurs informations</a:t>
            </a:r>
          </a:p>
        </p:txBody>
      </p:sp>
      <p:sp>
        <p:nvSpPr>
          <p:cNvPr id="8" name="Espace réservé du texte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369332"/>
          </a:xfrm>
        </p:spPr>
        <p:txBody>
          <a:bodyPr rtlCol="0"/>
          <a:lstStyle/>
          <a:p>
            <a:pPr rtl="0"/>
            <a:r>
              <a:rPr lang="fr-FR" dirty="0"/>
              <a:t>03. Escape Game à Domicile</a:t>
            </a:r>
          </a:p>
        </p:txBody>
      </p:sp>
      <p:sp>
        <p:nvSpPr>
          <p:cNvPr id="7" name="Espace réservé du texte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8"/>
            <a:ext cx="2133600" cy="750517"/>
          </a:xfrm>
        </p:spPr>
        <p:txBody>
          <a:bodyPr rtlCol="0"/>
          <a:lstStyle/>
          <a:p>
            <a:pPr rtl="0"/>
            <a:r>
              <a:rPr lang="fr-FR" dirty="0"/>
              <a:t>Liste et photo des escape </a:t>
            </a:r>
            <a:r>
              <a:rPr lang="fr-FR" dirty="0" err="1"/>
              <a:t>game</a:t>
            </a:r>
            <a:r>
              <a:rPr lang="fr-FR" dirty="0"/>
              <a:t> à domicile avec leurs informations</a:t>
            </a:r>
          </a:p>
        </p:txBody>
      </p:sp>
      <p:sp>
        <p:nvSpPr>
          <p:cNvPr id="15" name="Espace réservé du numéro de diapositive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rtlCol="0"/>
          <a:lstStyle/>
          <a:p>
            <a:pPr rtl="0"/>
            <a:fld id="{294A09A9-5501-47C1-A89A-A340965A2BE2}" type="slidenum">
              <a:rPr lang="fr-FR" smtClean="0"/>
              <a:pPr/>
              <a:t>2</a:t>
            </a:fld>
            <a:endParaRPr lang="fr-FR"/>
          </a:p>
        </p:txBody>
      </p:sp>
      <p:sp>
        <p:nvSpPr>
          <p:cNvPr id="14" name="Espace réservé du pied de page 13">
            <a:extLst>
              <a:ext uri="{FF2B5EF4-FFF2-40B4-BE49-F238E27FC236}">
                <a16:creationId xmlns:a16="http://schemas.microsoft.com/office/drawing/2014/main" id="{C0BAE34D-BF83-084B-A10C-EB85694B9ACF}"/>
              </a:ext>
            </a:extLst>
          </p:cNvPr>
          <p:cNvSpPr>
            <a:spLocks noGrp="1"/>
          </p:cNvSpPr>
          <p:nvPr>
            <p:ph type="ftr" sz="quarter" idx="26"/>
          </p:nvPr>
        </p:nvSpPr>
        <p:spPr>
          <a:xfrm>
            <a:off x="1494790" y="6332220"/>
            <a:ext cx="1497330" cy="247651"/>
          </a:xfrm>
        </p:spPr>
        <p:txBody>
          <a:bodyPr rtlCol="0"/>
          <a:lstStyle/>
          <a:p>
            <a:pPr rtl="0"/>
            <a:r>
              <a:rPr lang="fr-FR" dirty="0"/>
              <a:t>Enigmes évadées</a:t>
            </a:r>
          </a:p>
        </p:txBody>
      </p:sp>
      <p:sp>
        <p:nvSpPr>
          <p:cNvPr id="13" name="Espace réservé de la date 12">
            <a:extLst>
              <a:ext uri="{FF2B5EF4-FFF2-40B4-BE49-F238E27FC236}">
                <a16:creationId xmlns:a16="http://schemas.microsoft.com/office/drawing/2014/main" id="{2D9626DF-C81E-004B-9A70-7EF103792475}"/>
              </a:ext>
            </a:extLst>
          </p:cNvPr>
          <p:cNvSpPr>
            <a:spLocks noGrp="1"/>
          </p:cNvSpPr>
          <p:nvPr>
            <p:ph type="dt" sz="half" idx="25"/>
          </p:nvPr>
        </p:nvSpPr>
        <p:spPr>
          <a:xfrm>
            <a:off x="2992120" y="6332220"/>
            <a:ext cx="1313180" cy="247651"/>
          </a:xfrm>
        </p:spPr>
        <p:txBody>
          <a:bodyPr rtlCol="0"/>
          <a:lstStyle/>
          <a:p>
            <a:pPr rtl="0"/>
            <a:fld id="{B5B79743-610D-4BA8-96AB-359F8CBCCAD5}" type="datetime4">
              <a:rPr lang="fr-FR" smtClean="0"/>
              <a:t>4 décembre 2023</a:t>
            </a:fld>
            <a:endParaRPr lang="fr-FR"/>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353F689-2E51-BF4F-AE47-7CEB7CC4C52A}"/>
              </a:ext>
            </a:extLst>
          </p:cNvPr>
          <p:cNvSpPr>
            <a:spLocks noGrp="1"/>
          </p:cNvSpPr>
          <p:nvPr>
            <p:ph type="title"/>
          </p:nvPr>
        </p:nvSpPr>
        <p:spPr/>
        <p:txBody>
          <a:bodyPr rtlCol="0"/>
          <a:lstStyle/>
          <a:p>
            <a:pPr rtl="0"/>
            <a:r>
              <a:rPr lang="fr-FR"/>
              <a:t>Introduction</a:t>
            </a:r>
          </a:p>
        </p:txBody>
      </p:sp>
      <p:sp>
        <p:nvSpPr>
          <p:cNvPr id="4" name="Espace réservé du texte 3">
            <a:extLst>
              <a:ext uri="{FF2B5EF4-FFF2-40B4-BE49-F238E27FC236}">
                <a16:creationId xmlns:a16="http://schemas.microsoft.com/office/drawing/2014/main" id="{A17F80A9-6337-524E-AC61-32C5AFEE8E6D}"/>
              </a:ext>
            </a:extLst>
          </p:cNvPr>
          <p:cNvSpPr>
            <a:spLocks noGrp="1"/>
          </p:cNvSpPr>
          <p:nvPr>
            <p:ph type="body" sz="quarter" idx="11"/>
          </p:nvPr>
        </p:nvSpPr>
        <p:spPr>
          <a:xfrm>
            <a:off x="964023" y="2134088"/>
            <a:ext cx="4572001" cy="2795232"/>
          </a:xfrm>
        </p:spPr>
        <p:txBody>
          <a:bodyPr rtlCol="0"/>
          <a:lstStyle/>
          <a:p>
            <a:pPr rtl="0"/>
            <a:r>
              <a:rPr lang="fr-FR" dirty="0"/>
              <a:t>- Escape Game :</a:t>
            </a:r>
          </a:p>
          <a:p>
            <a:pPr rtl="0"/>
            <a:r>
              <a:rPr lang="fr-FR" dirty="0"/>
              <a:t>- Tarifs 100€ sur site</a:t>
            </a:r>
          </a:p>
          <a:p>
            <a:pPr rtl="0"/>
            <a:r>
              <a:rPr lang="fr-FR" dirty="0"/>
              <a:t>- Tarifs 200 € à domicile</a:t>
            </a:r>
          </a:p>
          <a:p>
            <a:pPr rtl="0"/>
            <a:r>
              <a:rPr lang="fr-FR" dirty="0"/>
              <a:t>- Mail : </a:t>
            </a:r>
            <a:r>
              <a:rPr lang="fr-FR" dirty="0">
                <a:hlinkClick r:id="rId3"/>
              </a:rPr>
              <a:t>tbialasik@fcdigital.fr</a:t>
            </a:r>
            <a:endParaRPr lang="fr-FR" dirty="0"/>
          </a:p>
          <a:p>
            <a:pPr rtl="0"/>
            <a:r>
              <a:rPr lang="fr-FR" dirty="0"/>
              <a:t>- Numéro : 0666666666</a:t>
            </a:r>
          </a:p>
          <a:p>
            <a:pPr rtl="0"/>
            <a:r>
              <a:rPr lang="fr-FR" dirty="0"/>
              <a:t>- Adresse : 46 Rue Faidherbe, Lille (59350)</a:t>
            </a:r>
          </a:p>
          <a:p>
            <a:pPr rtl="0"/>
            <a:r>
              <a:rPr lang="fr-FR" dirty="0"/>
              <a:t>- Horaire : 9H 12H – 14H 00H</a:t>
            </a:r>
          </a:p>
          <a:p>
            <a:pPr rtl="0"/>
            <a:r>
              <a:rPr lang="fr-FR" dirty="0"/>
              <a:t>- Facebook : </a:t>
            </a:r>
            <a:r>
              <a:rPr lang="fr-FR" dirty="0">
                <a:hlinkClick r:id="rId4"/>
              </a:rPr>
              <a:t>https://www.facebook.com</a:t>
            </a:r>
            <a:endParaRPr lang="fr-FR" dirty="0"/>
          </a:p>
          <a:p>
            <a:pPr rtl="0"/>
            <a:r>
              <a:rPr lang="fr-FR" dirty="0"/>
              <a:t>- </a:t>
            </a:r>
            <a:r>
              <a:rPr lang="fr-FR" dirty="0" err="1"/>
              <a:t>Intagram</a:t>
            </a:r>
            <a:r>
              <a:rPr lang="fr-FR" dirty="0"/>
              <a:t> : https://www.instagram.com</a:t>
            </a:r>
          </a:p>
          <a:p>
            <a:pPr rtl="0"/>
            <a:endParaRPr lang="fr-FR" dirty="0"/>
          </a:p>
        </p:txBody>
      </p:sp>
      <p:sp>
        <p:nvSpPr>
          <p:cNvPr id="7" name="Espace réservé du numéro de diapositive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fr-FR" smtClean="0"/>
              <a:pPr/>
              <a:t>3</a:t>
            </a:fld>
            <a:endParaRPr lang="fr-FR"/>
          </a:p>
        </p:txBody>
      </p:sp>
      <p:sp>
        <p:nvSpPr>
          <p:cNvPr id="6" name="Espace réservé du pied de page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rtlCol="0"/>
          <a:lstStyle/>
          <a:p>
            <a:pPr rtl="0"/>
            <a:r>
              <a:rPr lang="fr-FR" dirty="0"/>
              <a:t>Enigmes Evadées</a:t>
            </a:r>
          </a:p>
        </p:txBody>
      </p:sp>
      <p:sp>
        <p:nvSpPr>
          <p:cNvPr id="5" name="Espace réservé de la date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rtlCol="0"/>
          <a:lstStyle/>
          <a:p>
            <a:pPr rtl="0"/>
            <a:fld id="{29E50CD6-4086-4F74-BE9D-7473625CEF13}" type="datetime4">
              <a:rPr lang="fr-FR" smtClean="0"/>
              <a:t>4 décembre 2023</a:t>
            </a:fld>
            <a:endParaRPr lang="fr-FR"/>
          </a:p>
        </p:txBody>
      </p:sp>
      <p:pic>
        <p:nvPicPr>
          <p:cNvPr id="53" name="Espace réservé d’image 52" descr="Ampoules suspendue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5">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Espace réservé d’image 19" descr="Gros plan en noir et blanc d’une jeune pousse">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re 1">
            <a:extLst>
              <a:ext uri="{FF2B5EF4-FFF2-40B4-BE49-F238E27FC236}">
                <a16:creationId xmlns:a16="http://schemas.microsoft.com/office/drawing/2014/main" id="{A8704A28-E62C-2E4A-A2A4-AD85CB6126A2}"/>
              </a:ext>
            </a:extLst>
          </p:cNvPr>
          <p:cNvSpPr>
            <a:spLocks noGrp="1"/>
          </p:cNvSpPr>
          <p:nvPr>
            <p:ph type="title"/>
          </p:nvPr>
        </p:nvSpPr>
        <p:spPr>
          <a:xfrm>
            <a:off x="7193943" y="3045437"/>
            <a:ext cx="4941477" cy="610863"/>
          </a:xfrm>
        </p:spPr>
        <p:txBody>
          <a:bodyPr rtlCol="0">
            <a:normAutofit fontScale="90000"/>
          </a:bodyPr>
          <a:lstStyle/>
          <a:p>
            <a:pPr rtl="0"/>
            <a:r>
              <a:rPr lang="fr-FR" dirty="0"/>
              <a:t>Escape Game sur site</a:t>
            </a:r>
          </a:p>
        </p:txBody>
      </p:sp>
      <p:cxnSp>
        <p:nvCxnSpPr>
          <p:cNvPr id="6" name="Connecteur droit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7194680"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ZoneTexte 2">
            <a:extLst>
              <a:ext uri="{FF2B5EF4-FFF2-40B4-BE49-F238E27FC236}">
                <a16:creationId xmlns:a16="http://schemas.microsoft.com/office/drawing/2014/main" id="{B590E18C-A6DB-83E4-313F-140A30E7A2A7}"/>
              </a:ext>
            </a:extLst>
          </p:cNvPr>
          <p:cNvSpPr txBox="1"/>
          <p:nvPr/>
        </p:nvSpPr>
        <p:spPr>
          <a:xfrm>
            <a:off x="7194680" y="4244603"/>
            <a:ext cx="4997320" cy="646331"/>
          </a:xfrm>
          <a:prstGeom prst="rect">
            <a:avLst/>
          </a:prstGeom>
          <a:noFill/>
        </p:spPr>
        <p:txBody>
          <a:bodyPr wrap="square" rtlCol="0">
            <a:spAutoFit/>
          </a:bodyPr>
          <a:lstStyle/>
          <a:p>
            <a:r>
              <a:rPr lang="fr-FR" dirty="0">
                <a:solidFill>
                  <a:srgbClr val="7CA655"/>
                </a:solidFill>
              </a:rPr>
              <a:t>Chaque escape Game à trois niveaux : facile, intermédiaire, difficile.</a:t>
            </a:r>
          </a:p>
        </p:txBody>
      </p:sp>
    </p:spTree>
    <p:extLst>
      <p:ext uri="{BB962C8B-B14F-4D97-AF65-F5344CB8AC3E}">
        <p14:creationId xmlns:p14="http://schemas.microsoft.com/office/powerpoint/2010/main" val="2105465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339315B-8AAE-A946-ABBF-894F2E4B1338}"/>
              </a:ext>
            </a:extLst>
          </p:cNvPr>
          <p:cNvSpPr>
            <a:spLocks noGrp="1"/>
          </p:cNvSpPr>
          <p:nvPr>
            <p:ph type="title"/>
          </p:nvPr>
        </p:nvSpPr>
        <p:spPr>
          <a:xfrm>
            <a:off x="964022" y="879063"/>
            <a:ext cx="10527762" cy="610863"/>
          </a:xfrm>
        </p:spPr>
        <p:txBody>
          <a:bodyPr rtlCol="0">
            <a:normAutofit/>
          </a:bodyPr>
          <a:lstStyle/>
          <a:p>
            <a:pPr algn="ctr" rtl="0"/>
            <a:r>
              <a:rPr lang="fr-FR" dirty="0"/>
              <a:t>Escape Game 1</a:t>
            </a:r>
          </a:p>
        </p:txBody>
      </p:sp>
      <p:sp>
        <p:nvSpPr>
          <p:cNvPr id="6" name="Espace réservé du numéro de diapositiv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fr-FR" smtClean="0"/>
              <a:pPr rtl="0"/>
              <a:t>5</a:t>
            </a:fld>
            <a:endParaRPr lang="fr-FR" dirty="0"/>
          </a:p>
        </p:txBody>
      </p:sp>
      <p:sp>
        <p:nvSpPr>
          <p:cNvPr id="5" name="Espace réservé du pied de page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rtlCol="0"/>
          <a:lstStyle/>
          <a:p>
            <a:pPr rtl="0"/>
            <a:r>
              <a:rPr lang="fr-FR" dirty="0"/>
              <a:t>Enigmes Evadées</a:t>
            </a:r>
          </a:p>
        </p:txBody>
      </p:sp>
      <p:sp>
        <p:nvSpPr>
          <p:cNvPr id="4" name="Espace réservé de la date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rtlCol="0"/>
          <a:lstStyle/>
          <a:p>
            <a:pPr rtl="0"/>
            <a:fld id="{7A9EC786-545E-4130-8BF3-1D77412435BA}" type="datetime4">
              <a:rPr lang="fr-FR" smtClean="0"/>
              <a:t>4 décembre 2023</a:t>
            </a:fld>
            <a:endParaRPr lang="fr-FR" dirty="0"/>
          </a:p>
        </p:txBody>
      </p:sp>
      <p:sp>
        <p:nvSpPr>
          <p:cNvPr id="7" name="ZoneTexte 6">
            <a:extLst>
              <a:ext uri="{FF2B5EF4-FFF2-40B4-BE49-F238E27FC236}">
                <a16:creationId xmlns:a16="http://schemas.microsoft.com/office/drawing/2014/main" id="{3CA0F4F0-3CB5-4A70-FB75-5F0B3A02503E}"/>
              </a:ext>
            </a:extLst>
          </p:cNvPr>
          <p:cNvSpPr txBox="1"/>
          <p:nvPr/>
        </p:nvSpPr>
        <p:spPr>
          <a:xfrm>
            <a:off x="6096000" y="1938338"/>
            <a:ext cx="5808453" cy="2862322"/>
          </a:xfrm>
          <a:prstGeom prst="rect">
            <a:avLst/>
          </a:prstGeom>
          <a:noFill/>
        </p:spPr>
        <p:txBody>
          <a:bodyPr wrap="square">
            <a:spAutoFit/>
          </a:bodyPr>
          <a:lstStyle/>
          <a:p>
            <a:r>
              <a:rPr lang="fr-FR" b="1" dirty="0">
                <a:solidFill>
                  <a:schemeClr val="bg1">
                    <a:lumMod val="95000"/>
                    <a:lumOff val="5000"/>
                  </a:schemeClr>
                </a:solidFill>
              </a:rPr>
              <a:t>Titre de la Salle : Le Trône de Fer</a:t>
            </a:r>
            <a:endParaRPr lang="fr-FR" dirty="0">
              <a:solidFill>
                <a:schemeClr val="bg1">
                  <a:lumMod val="95000"/>
                  <a:lumOff val="5000"/>
                </a:schemeClr>
              </a:solidFill>
            </a:endParaRPr>
          </a:p>
          <a:p>
            <a:r>
              <a:rPr lang="fr-FR" b="1" dirty="0">
                <a:solidFill>
                  <a:schemeClr val="bg1">
                    <a:lumMod val="95000"/>
                    <a:lumOff val="5000"/>
                  </a:schemeClr>
                </a:solidFill>
              </a:rPr>
              <a:t>Synopsis :</a:t>
            </a:r>
            <a:r>
              <a:rPr lang="fr-FR" dirty="0">
                <a:solidFill>
                  <a:schemeClr val="bg1">
                    <a:lumMod val="95000"/>
                    <a:lumOff val="5000"/>
                  </a:schemeClr>
                </a:solidFill>
              </a:rPr>
              <a:t> Plongez dans les intrigues de </a:t>
            </a:r>
            <a:r>
              <a:rPr lang="fr-FR" dirty="0" err="1">
                <a:solidFill>
                  <a:schemeClr val="bg1">
                    <a:lumMod val="95000"/>
                    <a:lumOff val="5000"/>
                  </a:schemeClr>
                </a:solidFill>
              </a:rPr>
              <a:t>Westeros</a:t>
            </a:r>
            <a:r>
              <a:rPr lang="fr-FR" dirty="0">
                <a:solidFill>
                  <a:schemeClr val="bg1">
                    <a:lumMod val="95000"/>
                    <a:lumOff val="5000"/>
                  </a:schemeClr>
                </a:solidFill>
              </a:rPr>
              <a:t> en tant que prétendants au Trône de Fer. Résolvez des énigmes, déjouez des complots et trouvez le chemin vers le trône pour revendiquer votre droit au pouvoir.</a:t>
            </a:r>
          </a:p>
          <a:p>
            <a:endParaRPr lang="fr-FR" dirty="0">
              <a:solidFill>
                <a:schemeClr val="bg1">
                  <a:lumMod val="95000"/>
                  <a:lumOff val="5000"/>
                </a:schemeClr>
              </a:solidFill>
            </a:endParaRPr>
          </a:p>
          <a:p>
            <a:r>
              <a:rPr lang="fr-FR" b="1" dirty="0">
                <a:solidFill>
                  <a:schemeClr val="bg1">
                    <a:lumMod val="95000"/>
                    <a:lumOff val="5000"/>
                  </a:schemeClr>
                </a:solidFill>
              </a:rPr>
              <a:t>Objectif Final :</a:t>
            </a:r>
            <a:r>
              <a:rPr lang="fr-FR" dirty="0">
                <a:solidFill>
                  <a:schemeClr val="bg1">
                    <a:lumMod val="95000"/>
                    <a:lumOff val="5000"/>
                  </a:schemeClr>
                </a:solidFill>
              </a:rPr>
              <a:t> Conquérir le Trône de Fer en surmontant les obstacles et en résolvant les énigmes dans un décor inspiré de Game of Thrones. Le temps presse, l'hiver arrive. Êtes-vous prêt à jouer le jeu?</a:t>
            </a:r>
          </a:p>
        </p:txBody>
      </p:sp>
      <p:pic>
        <p:nvPicPr>
          <p:cNvPr id="11" name="Image 10" descr="Une image contenant capture d’écran, mur, cave, intérieur&#10;&#10;Description générée automatiquement">
            <a:extLst>
              <a:ext uri="{FF2B5EF4-FFF2-40B4-BE49-F238E27FC236}">
                <a16:creationId xmlns:a16="http://schemas.microsoft.com/office/drawing/2014/main" id="{3977D4C2-613C-324F-AF19-1C43AE75BD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85" y="1413639"/>
            <a:ext cx="3474225" cy="1955860"/>
          </a:xfrm>
          <a:prstGeom prst="rect">
            <a:avLst/>
          </a:prstGeom>
        </p:spPr>
      </p:pic>
      <p:pic>
        <p:nvPicPr>
          <p:cNvPr id="13" name="Image 12" descr="Une image contenant texte, art, bâtiment, peinture&#10;&#10;Description générée automatiquement">
            <a:extLst>
              <a:ext uri="{FF2B5EF4-FFF2-40B4-BE49-F238E27FC236}">
                <a16:creationId xmlns:a16="http://schemas.microsoft.com/office/drawing/2014/main" id="{0D2A7505-2395-170E-FD3E-8A50D366F3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485" y="3876735"/>
            <a:ext cx="2466975" cy="1847850"/>
          </a:xfrm>
          <a:prstGeom prst="rect">
            <a:avLst/>
          </a:prstGeom>
        </p:spPr>
      </p:pic>
      <p:pic>
        <p:nvPicPr>
          <p:cNvPr id="15" name="Image 14" descr="Une image contenant capture d’écran, Jeu PC, mur, intérieur&#10;&#10;Description générée automatiquement">
            <a:extLst>
              <a:ext uri="{FF2B5EF4-FFF2-40B4-BE49-F238E27FC236}">
                <a16:creationId xmlns:a16="http://schemas.microsoft.com/office/drawing/2014/main" id="{19D01D87-FA35-2B35-9562-7355AAE158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52437" y="3876735"/>
            <a:ext cx="3060755" cy="1847850"/>
          </a:xfrm>
          <a:prstGeom prst="rect">
            <a:avLst/>
          </a:prstGeom>
        </p:spPr>
      </p:pic>
    </p:spTree>
    <p:extLst>
      <p:ext uri="{BB962C8B-B14F-4D97-AF65-F5344CB8AC3E}">
        <p14:creationId xmlns:p14="http://schemas.microsoft.com/office/powerpoint/2010/main" val="2521537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339315B-8AAE-A946-ABBF-894F2E4B1338}"/>
              </a:ext>
            </a:extLst>
          </p:cNvPr>
          <p:cNvSpPr>
            <a:spLocks noGrp="1"/>
          </p:cNvSpPr>
          <p:nvPr>
            <p:ph type="title"/>
          </p:nvPr>
        </p:nvSpPr>
        <p:spPr>
          <a:xfrm>
            <a:off x="964022" y="879063"/>
            <a:ext cx="10527762" cy="610863"/>
          </a:xfrm>
        </p:spPr>
        <p:txBody>
          <a:bodyPr rtlCol="0">
            <a:normAutofit/>
          </a:bodyPr>
          <a:lstStyle/>
          <a:p>
            <a:pPr algn="ctr" rtl="0"/>
            <a:r>
              <a:rPr lang="fr-FR" dirty="0"/>
              <a:t>Escape Game 2</a:t>
            </a:r>
          </a:p>
        </p:txBody>
      </p:sp>
      <p:sp>
        <p:nvSpPr>
          <p:cNvPr id="6" name="Espace réservé du numéro de diapositiv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fr-FR" smtClean="0"/>
              <a:pPr rtl="0"/>
              <a:t>6</a:t>
            </a:fld>
            <a:endParaRPr lang="fr-FR" dirty="0"/>
          </a:p>
        </p:txBody>
      </p:sp>
      <p:sp>
        <p:nvSpPr>
          <p:cNvPr id="5" name="Espace réservé du pied de page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rtlCol="0"/>
          <a:lstStyle/>
          <a:p>
            <a:pPr rtl="0"/>
            <a:r>
              <a:rPr lang="fr-FR" dirty="0"/>
              <a:t>Enigmes Evadées</a:t>
            </a:r>
          </a:p>
        </p:txBody>
      </p:sp>
      <p:sp>
        <p:nvSpPr>
          <p:cNvPr id="4" name="Espace réservé de la date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rtlCol="0"/>
          <a:lstStyle/>
          <a:p>
            <a:pPr rtl="0"/>
            <a:fld id="{7A9EC786-545E-4130-8BF3-1D77412435BA}" type="datetime4">
              <a:rPr lang="fr-FR" smtClean="0"/>
              <a:t>4 décembre 2023</a:t>
            </a:fld>
            <a:endParaRPr lang="fr-FR" dirty="0"/>
          </a:p>
        </p:txBody>
      </p:sp>
      <p:sp>
        <p:nvSpPr>
          <p:cNvPr id="7" name="ZoneTexte 6">
            <a:extLst>
              <a:ext uri="{FF2B5EF4-FFF2-40B4-BE49-F238E27FC236}">
                <a16:creationId xmlns:a16="http://schemas.microsoft.com/office/drawing/2014/main" id="{3CA0F4F0-3CB5-4A70-FB75-5F0B3A02503E}"/>
              </a:ext>
            </a:extLst>
          </p:cNvPr>
          <p:cNvSpPr txBox="1"/>
          <p:nvPr/>
        </p:nvSpPr>
        <p:spPr>
          <a:xfrm>
            <a:off x="6096000" y="1938338"/>
            <a:ext cx="5808453" cy="3693319"/>
          </a:xfrm>
          <a:prstGeom prst="rect">
            <a:avLst/>
          </a:prstGeom>
          <a:noFill/>
        </p:spPr>
        <p:txBody>
          <a:bodyPr wrap="square">
            <a:spAutoFit/>
          </a:bodyPr>
          <a:lstStyle/>
          <a:p>
            <a:r>
              <a:rPr lang="fr-FR" b="1" dirty="0">
                <a:solidFill>
                  <a:schemeClr val="bg1">
                    <a:lumMod val="95000"/>
                    <a:lumOff val="5000"/>
                  </a:schemeClr>
                </a:solidFill>
              </a:rPr>
              <a:t>Titre de la Salle : La Quête du Jedi</a:t>
            </a:r>
          </a:p>
          <a:p>
            <a:r>
              <a:rPr lang="fr-FR" b="1" dirty="0">
                <a:solidFill>
                  <a:schemeClr val="bg1">
                    <a:lumMod val="95000"/>
                    <a:lumOff val="5000"/>
                  </a:schemeClr>
                </a:solidFill>
              </a:rPr>
              <a:t>Synopsis :</a:t>
            </a:r>
          </a:p>
          <a:p>
            <a:r>
              <a:rPr lang="fr-FR" dirty="0">
                <a:solidFill>
                  <a:schemeClr val="bg1">
                    <a:lumMod val="95000"/>
                    <a:lumOff val="5000"/>
                  </a:schemeClr>
                </a:solidFill>
              </a:rPr>
              <a:t>Vous êtes recrutés par la Rébellion pour accomplir une mission cruciale dans la lutte contre l'Empire Galactique. Votre destinée vous conduit à travers des planètes lointaines et des vaisseaux spatiaux emblématiques. L'avenir de la galaxie dépend de votre succès.</a:t>
            </a:r>
          </a:p>
          <a:p>
            <a:endParaRPr lang="fr-FR" dirty="0">
              <a:solidFill>
                <a:schemeClr val="bg1">
                  <a:lumMod val="95000"/>
                  <a:lumOff val="5000"/>
                </a:schemeClr>
              </a:solidFill>
            </a:endParaRPr>
          </a:p>
          <a:p>
            <a:r>
              <a:rPr lang="fr-FR" b="1" dirty="0">
                <a:solidFill>
                  <a:schemeClr val="bg1">
                    <a:lumMod val="95000"/>
                    <a:lumOff val="5000"/>
                  </a:schemeClr>
                </a:solidFill>
              </a:rPr>
              <a:t>Objectif Final :</a:t>
            </a:r>
          </a:p>
          <a:p>
            <a:r>
              <a:rPr lang="fr-FR" dirty="0">
                <a:solidFill>
                  <a:schemeClr val="bg1">
                    <a:lumMod val="95000"/>
                    <a:lumOff val="5000"/>
                  </a:schemeClr>
                </a:solidFill>
              </a:rPr>
              <a:t>Accomplir la Quête du Jedi en résolvant des énigmes intergalactiques, en évitant les pièges de l'Empire, et en maîtrisant la Force. Que la Force soit avec vous dans cette aventure palpitante à travers l'univers de Star Wars.</a:t>
            </a:r>
          </a:p>
        </p:txBody>
      </p:sp>
      <p:pic>
        <p:nvPicPr>
          <p:cNvPr id="8" name="Image 7" descr="Une image contenant personne, habits, Visage humain, concert&#10;&#10;Description générée automatiquement">
            <a:extLst>
              <a:ext uri="{FF2B5EF4-FFF2-40B4-BE49-F238E27FC236}">
                <a16:creationId xmlns:a16="http://schemas.microsoft.com/office/drawing/2014/main" id="{5FA4D50E-DA02-2CB9-2B1C-DC415020D0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058" y="3876735"/>
            <a:ext cx="2466975" cy="1847850"/>
          </a:xfrm>
          <a:prstGeom prst="rect">
            <a:avLst/>
          </a:prstGeom>
        </p:spPr>
      </p:pic>
      <p:pic>
        <p:nvPicPr>
          <p:cNvPr id="10" name="Image 9" descr="Une image contenant plafond, intérieur, capture d’écran, mur&#10;&#10;Description générée automatiquement">
            <a:extLst>
              <a:ext uri="{FF2B5EF4-FFF2-40B4-BE49-F238E27FC236}">
                <a16:creationId xmlns:a16="http://schemas.microsoft.com/office/drawing/2014/main" id="{9D65AD09-FF1B-525E-2B31-067AC81412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463" y="1489926"/>
            <a:ext cx="2582369" cy="1939074"/>
          </a:xfrm>
          <a:prstGeom prst="rect">
            <a:avLst/>
          </a:prstGeom>
        </p:spPr>
      </p:pic>
      <p:pic>
        <p:nvPicPr>
          <p:cNvPr id="14" name="Image 13" descr="Une image contenant intérieur, mur, meubles, table&#10;&#10;Description générée automatiquement">
            <a:extLst>
              <a:ext uri="{FF2B5EF4-FFF2-40B4-BE49-F238E27FC236}">
                <a16:creationId xmlns:a16="http://schemas.microsoft.com/office/drawing/2014/main" id="{D985E0B9-8993-12CD-4D21-E4A18F8B3A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9787" y="1581306"/>
            <a:ext cx="3107459" cy="4143279"/>
          </a:xfrm>
          <a:prstGeom prst="rect">
            <a:avLst/>
          </a:prstGeom>
        </p:spPr>
      </p:pic>
    </p:spTree>
    <p:extLst>
      <p:ext uri="{BB962C8B-B14F-4D97-AF65-F5344CB8AC3E}">
        <p14:creationId xmlns:p14="http://schemas.microsoft.com/office/powerpoint/2010/main" val="2212814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339315B-8AAE-A946-ABBF-894F2E4B1338}"/>
              </a:ext>
            </a:extLst>
          </p:cNvPr>
          <p:cNvSpPr>
            <a:spLocks noGrp="1"/>
          </p:cNvSpPr>
          <p:nvPr>
            <p:ph type="title"/>
          </p:nvPr>
        </p:nvSpPr>
        <p:spPr>
          <a:xfrm>
            <a:off x="964022" y="879063"/>
            <a:ext cx="10527762" cy="610863"/>
          </a:xfrm>
        </p:spPr>
        <p:txBody>
          <a:bodyPr rtlCol="0">
            <a:normAutofit/>
          </a:bodyPr>
          <a:lstStyle/>
          <a:p>
            <a:pPr algn="ctr" rtl="0"/>
            <a:r>
              <a:rPr lang="fr-FR" dirty="0"/>
              <a:t>Escape Game 3</a:t>
            </a:r>
          </a:p>
        </p:txBody>
      </p:sp>
      <p:sp>
        <p:nvSpPr>
          <p:cNvPr id="6" name="Espace réservé du numéro de diapositiv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fr-FR" smtClean="0"/>
              <a:pPr rtl="0"/>
              <a:t>7</a:t>
            </a:fld>
            <a:endParaRPr lang="fr-FR" dirty="0"/>
          </a:p>
        </p:txBody>
      </p:sp>
      <p:sp>
        <p:nvSpPr>
          <p:cNvPr id="5" name="Espace réservé du pied de page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rtlCol="0"/>
          <a:lstStyle/>
          <a:p>
            <a:pPr rtl="0"/>
            <a:r>
              <a:rPr lang="fr-FR" dirty="0"/>
              <a:t>Enigmes Evadées</a:t>
            </a:r>
          </a:p>
        </p:txBody>
      </p:sp>
      <p:sp>
        <p:nvSpPr>
          <p:cNvPr id="4" name="Espace réservé de la date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rtlCol="0"/>
          <a:lstStyle/>
          <a:p>
            <a:pPr rtl="0"/>
            <a:fld id="{7A9EC786-545E-4130-8BF3-1D77412435BA}" type="datetime4">
              <a:rPr lang="fr-FR" smtClean="0"/>
              <a:t>4 décembre 2023</a:t>
            </a:fld>
            <a:endParaRPr lang="fr-FR" dirty="0"/>
          </a:p>
        </p:txBody>
      </p:sp>
      <p:sp>
        <p:nvSpPr>
          <p:cNvPr id="7" name="ZoneTexte 6">
            <a:extLst>
              <a:ext uri="{FF2B5EF4-FFF2-40B4-BE49-F238E27FC236}">
                <a16:creationId xmlns:a16="http://schemas.microsoft.com/office/drawing/2014/main" id="{3CA0F4F0-3CB5-4A70-FB75-5F0B3A02503E}"/>
              </a:ext>
            </a:extLst>
          </p:cNvPr>
          <p:cNvSpPr txBox="1"/>
          <p:nvPr/>
        </p:nvSpPr>
        <p:spPr>
          <a:xfrm>
            <a:off x="6096000" y="1938338"/>
            <a:ext cx="5808453" cy="3970318"/>
          </a:xfrm>
          <a:prstGeom prst="rect">
            <a:avLst/>
          </a:prstGeom>
          <a:noFill/>
        </p:spPr>
        <p:txBody>
          <a:bodyPr wrap="square">
            <a:spAutoFit/>
          </a:bodyPr>
          <a:lstStyle/>
          <a:p>
            <a:r>
              <a:rPr lang="fr-FR" b="1" dirty="0">
                <a:solidFill>
                  <a:schemeClr val="bg1">
                    <a:lumMod val="95000"/>
                    <a:lumOff val="5000"/>
                  </a:schemeClr>
                </a:solidFill>
              </a:rPr>
              <a:t>Titre de la Salle : L'Épreuve des Sorciers</a:t>
            </a:r>
          </a:p>
          <a:p>
            <a:r>
              <a:rPr lang="fr-FR" b="1" dirty="0">
                <a:solidFill>
                  <a:schemeClr val="bg1">
                    <a:lumMod val="95000"/>
                    <a:lumOff val="5000"/>
                  </a:schemeClr>
                </a:solidFill>
              </a:rPr>
              <a:t>Synopsis :</a:t>
            </a:r>
            <a:r>
              <a:rPr lang="fr-FR" dirty="0">
                <a:solidFill>
                  <a:schemeClr val="bg1">
                    <a:lumMod val="95000"/>
                    <a:lumOff val="5000"/>
                  </a:schemeClr>
                </a:solidFill>
              </a:rPr>
              <a:t> Vous recevez une lettre d'acceptation à Poudlard et êtes convoqués pour participer à l'Épreuve des Sorciers. Les mystères et la magie de l'école de sorcellerie vous attendent, mais attention aux dangers qui guettent dans l'ombre.</a:t>
            </a:r>
          </a:p>
          <a:p>
            <a:endParaRPr lang="fr-FR" dirty="0">
              <a:solidFill>
                <a:schemeClr val="bg1">
                  <a:lumMod val="95000"/>
                  <a:lumOff val="5000"/>
                </a:schemeClr>
              </a:solidFill>
            </a:endParaRPr>
          </a:p>
          <a:p>
            <a:r>
              <a:rPr lang="fr-FR" b="1" dirty="0">
                <a:solidFill>
                  <a:schemeClr val="bg1">
                    <a:lumMod val="95000"/>
                    <a:lumOff val="5000"/>
                  </a:schemeClr>
                </a:solidFill>
              </a:rPr>
              <a:t>Objectif Final :</a:t>
            </a:r>
            <a:r>
              <a:rPr lang="fr-FR" dirty="0">
                <a:solidFill>
                  <a:schemeClr val="bg1">
                    <a:lumMod val="95000"/>
                    <a:lumOff val="5000"/>
                  </a:schemeClr>
                </a:solidFill>
              </a:rPr>
              <a:t> Découvrir les secrets cachés de Poudlard, maîtriser des sortilèges complexes, résoudre des énigmes magiques, et échapper aux embûches qui se dressent sur votre chemin. Affrontez l'Épreuve des Sorciers pour prouver que vous êtes digne de faire partie du monde magique de Harry Potter.</a:t>
            </a:r>
          </a:p>
          <a:p>
            <a:endParaRPr lang="fr-FR" dirty="0">
              <a:solidFill>
                <a:schemeClr val="bg1">
                  <a:lumMod val="95000"/>
                  <a:lumOff val="5000"/>
                </a:schemeClr>
              </a:solidFill>
            </a:endParaRPr>
          </a:p>
        </p:txBody>
      </p:sp>
      <p:pic>
        <p:nvPicPr>
          <p:cNvPr id="9" name="Image 8" descr="Une image contenant texte, maison, fenêtre, bâtiment&#10;&#10;Description générée automatiquement">
            <a:extLst>
              <a:ext uri="{FF2B5EF4-FFF2-40B4-BE49-F238E27FC236}">
                <a16:creationId xmlns:a16="http://schemas.microsoft.com/office/drawing/2014/main" id="{48C50540-20F2-1DCA-7380-459AA1B36D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981" y="3920436"/>
            <a:ext cx="2628900" cy="1743075"/>
          </a:xfrm>
          <a:prstGeom prst="rect">
            <a:avLst/>
          </a:prstGeom>
        </p:spPr>
      </p:pic>
      <p:pic>
        <p:nvPicPr>
          <p:cNvPr id="12" name="Image 11" descr="Une image contenant texte, bâtiment, plein air, habits&#10;&#10;Description générée automatiquement">
            <a:extLst>
              <a:ext uri="{FF2B5EF4-FFF2-40B4-BE49-F238E27FC236}">
                <a16:creationId xmlns:a16="http://schemas.microsoft.com/office/drawing/2014/main" id="{BBD06A9D-31F5-AC75-3532-47D6A8D221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981" y="1938338"/>
            <a:ext cx="2638425" cy="1733550"/>
          </a:xfrm>
          <a:prstGeom prst="rect">
            <a:avLst/>
          </a:prstGeom>
        </p:spPr>
      </p:pic>
      <p:pic>
        <p:nvPicPr>
          <p:cNvPr id="15" name="Image 14" descr="Une image contenant intérieur, canapé, maison, décoration d’intérieur&#10;&#10;Description générée automatiquement">
            <a:extLst>
              <a:ext uri="{FF2B5EF4-FFF2-40B4-BE49-F238E27FC236}">
                <a16:creationId xmlns:a16="http://schemas.microsoft.com/office/drawing/2014/main" id="{BDDE082E-75E3-B1B5-9761-4C4C0DFB75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48025" y="3044537"/>
            <a:ext cx="2857500" cy="1600200"/>
          </a:xfrm>
          <a:prstGeom prst="rect">
            <a:avLst/>
          </a:prstGeom>
        </p:spPr>
      </p:pic>
    </p:spTree>
    <p:extLst>
      <p:ext uri="{BB962C8B-B14F-4D97-AF65-F5344CB8AC3E}">
        <p14:creationId xmlns:p14="http://schemas.microsoft.com/office/powerpoint/2010/main" val="3007897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Espace réservé d’image 19" descr="Gros plan en noir et blanc d’une jeune pousse">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re 1">
            <a:extLst>
              <a:ext uri="{FF2B5EF4-FFF2-40B4-BE49-F238E27FC236}">
                <a16:creationId xmlns:a16="http://schemas.microsoft.com/office/drawing/2014/main" id="{A8704A28-E62C-2E4A-A2A4-AD85CB6126A2}"/>
              </a:ext>
            </a:extLst>
          </p:cNvPr>
          <p:cNvSpPr>
            <a:spLocks noGrp="1"/>
          </p:cNvSpPr>
          <p:nvPr>
            <p:ph type="title"/>
          </p:nvPr>
        </p:nvSpPr>
        <p:spPr>
          <a:xfrm>
            <a:off x="7193943" y="3045437"/>
            <a:ext cx="4941477" cy="610863"/>
          </a:xfrm>
        </p:spPr>
        <p:txBody>
          <a:bodyPr rtlCol="0">
            <a:normAutofit fontScale="90000"/>
          </a:bodyPr>
          <a:lstStyle/>
          <a:p>
            <a:pPr rtl="0"/>
            <a:r>
              <a:rPr lang="fr-FR" dirty="0"/>
              <a:t>Escape Game à domicile</a:t>
            </a:r>
          </a:p>
        </p:txBody>
      </p:sp>
      <p:cxnSp>
        <p:nvCxnSpPr>
          <p:cNvPr id="6" name="Connecteur droit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7194680"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ZoneTexte 2">
            <a:extLst>
              <a:ext uri="{FF2B5EF4-FFF2-40B4-BE49-F238E27FC236}">
                <a16:creationId xmlns:a16="http://schemas.microsoft.com/office/drawing/2014/main" id="{E5DB6B8C-5573-62B7-1B98-7B5257C8D25C}"/>
              </a:ext>
            </a:extLst>
          </p:cNvPr>
          <p:cNvSpPr txBox="1"/>
          <p:nvPr/>
        </p:nvSpPr>
        <p:spPr>
          <a:xfrm>
            <a:off x="7194680" y="4244603"/>
            <a:ext cx="4997320" cy="646331"/>
          </a:xfrm>
          <a:prstGeom prst="rect">
            <a:avLst/>
          </a:prstGeom>
          <a:noFill/>
        </p:spPr>
        <p:txBody>
          <a:bodyPr wrap="square" rtlCol="0">
            <a:spAutoFit/>
          </a:bodyPr>
          <a:lstStyle/>
          <a:p>
            <a:r>
              <a:rPr lang="fr-FR" dirty="0">
                <a:solidFill>
                  <a:srgbClr val="7CA655"/>
                </a:solidFill>
              </a:rPr>
              <a:t>Chaque escape Game à trois niveaux : facile, intermédiaire, difficile.</a:t>
            </a:r>
          </a:p>
        </p:txBody>
      </p:sp>
    </p:spTree>
    <p:extLst>
      <p:ext uri="{BB962C8B-B14F-4D97-AF65-F5344CB8AC3E}">
        <p14:creationId xmlns:p14="http://schemas.microsoft.com/office/powerpoint/2010/main" val="1213064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339315B-8AAE-A946-ABBF-894F2E4B1338}"/>
              </a:ext>
            </a:extLst>
          </p:cNvPr>
          <p:cNvSpPr>
            <a:spLocks noGrp="1"/>
          </p:cNvSpPr>
          <p:nvPr>
            <p:ph type="title"/>
          </p:nvPr>
        </p:nvSpPr>
        <p:spPr>
          <a:xfrm>
            <a:off x="964022" y="879063"/>
            <a:ext cx="10527762" cy="610863"/>
          </a:xfrm>
        </p:spPr>
        <p:txBody>
          <a:bodyPr rtlCol="0">
            <a:normAutofit/>
          </a:bodyPr>
          <a:lstStyle/>
          <a:p>
            <a:pPr algn="ctr" rtl="0"/>
            <a:r>
              <a:rPr lang="fr-FR" dirty="0"/>
              <a:t>Escape Game 1</a:t>
            </a:r>
          </a:p>
        </p:txBody>
      </p:sp>
      <p:sp>
        <p:nvSpPr>
          <p:cNvPr id="6" name="Espace réservé du numéro de diapositive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fr-FR" smtClean="0"/>
              <a:pPr rtl="0"/>
              <a:t>9</a:t>
            </a:fld>
            <a:endParaRPr lang="fr-FR" dirty="0"/>
          </a:p>
        </p:txBody>
      </p:sp>
      <p:sp>
        <p:nvSpPr>
          <p:cNvPr id="5" name="Espace réservé du pied de page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rtlCol="0"/>
          <a:lstStyle/>
          <a:p>
            <a:pPr rtl="0"/>
            <a:r>
              <a:rPr lang="fr-FR" dirty="0"/>
              <a:t>Enigmes Evadées</a:t>
            </a:r>
          </a:p>
        </p:txBody>
      </p:sp>
      <p:sp>
        <p:nvSpPr>
          <p:cNvPr id="4" name="Espace réservé de la date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rtlCol="0"/>
          <a:lstStyle/>
          <a:p>
            <a:pPr rtl="0"/>
            <a:fld id="{7A9EC786-545E-4130-8BF3-1D77412435BA}" type="datetime4">
              <a:rPr lang="fr-FR" smtClean="0"/>
              <a:t>4 décembre 2023</a:t>
            </a:fld>
            <a:endParaRPr lang="fr-FR" dirty="0"/>
          </a:p>
        </p:txBody>
      </p:sp>
      <p:sp>
        <p:nvSpPr>
          <p:cNvPr id="7" name="ZoneTexte 6">
            <a:extLst>
              <a:ext uri="{FF2B5EF4-FFF2-40B4-BE49-F238E27FC236}">
                <a16:creationId xmlns:a16="http://schemas.microsoft.com/office/drawing/2014/main" id="{3CA0F4F0-3CB5-4A70-FB75-5F0B3A02503E}"/>
              </a:ext>
            </a:extLst>
          </p:cNvPr>
          <p:cNvSpPr txBox="1"/>
          <p:nvPr/>
        </p:nvSpPr>
        <p:spPr>
          <a:xfrm>
            <a:off x="6096000" y="1938338"/>
            <a:ext cx="5808453" cy="3416320"/>
          </a:xfrm>
          <a:prstGeom prst="rect">
            <a:avLst/>
          </a:prstGeom>
          <a:noFill/>
        </p:spPr>
        <p:txBody>
          <a:bodyPr wrap="square">
            <a:spAutoFit/>
          </a:bodyPr>
          <a:lstStyle/>
          <a:p>
            <a:r>
              <a:rPr lang="fr-FR" b="1" dirty="0">
                <a:solidFill>
                  <a:schemeClr val="bg1">
                    <a:lumMod val="95000"/>
                    <a:lumOff val="5000"/>
                  </a:schemeClr>
                </a:solidFill>
              </a:rPr>
              <a:t>Titre de la Salle : La Quête d'</a:t>
            </a:r>
            <a:r>
              <a:rPr lang="fr-FR" b="1" dirty="0" err="1">
                <a:solidFill>
                  <a:schemeClr val="bg1">
                    <a:lumMod val="95000"/>
                    <a:lumOff val="5000"/>
                  </a:schemeClr>
                </a:solidFill>
              </a:rPr>
              <a:t>Azeroth</a:t>
            </a:r>
            <a:endParaRPr lang="fr-FR" dirty="0">
              <a:solidFill>
                <a:schemeClr val="bg1">
                  <a:lumMod val="95000"/>
                  <a:lumOff val="5000"/>
                </a:schemeClr>
              </a:solidFill>
            </a:endParaRPr>
          </a:p>
          <a:p>
            <a:r>
              <a:rPr lang="fr-FR" b="1" dirty="0">
                <a:solidFill>
                  <a:schemeClr val="bg1">
                    <a:lumMod val="95000"/>
                    <a:lumOff val="5000"/>
                  </a:schemeClr>
                </a:solidFill>
              </a:rPr>
              <a:t>Synopsis :</a:t>
            </a:r>
            <a:r>
              <a:rPr lang="fr-FR" dirty="0">
                <a:solidFill>
                  <a:schemeClr val="bg1">
                    <a:lumMod val="95000"/>
                    <a:lumOff val="5000"/>
                  </a:schemeClr>
                </a:solidFill>
              </a:rPr>
              <a:t> Vous êtes recrutés par les forces de l'Alliance et de la Horde pour une mission cruciale dans le monde épique d'</a:t>
            </a:r>
            <a:r>
              <a:rPr lang="fr-FR" dirty="0" err="1">
                <a:solidFill>
                  <a:schemeClr val="bg1">
                    <a:lumMod val="95000"/>
                    <a:lumOff val="5000"/>
                  </a:schemeClr>
                </a:solidFill>
              </a:rPr>
              <a:t>Azeroth</a:t>
            </a:r>
            <a:r>
              <a:rPr lang="fr-FR" dirty="0">
                <a:solidFill>
                  <a:schemeClr val="bg1">
                    <a:lumMod val="95000"/>
                    <a:lumOff val="5000"/>
                  </a:schemeClr>
                </a:solidFill>
              </a:rPr>
              <a:t>. Des mystères anciens et des créatures mythiques vous attendent alors que vous vous lancez dans une quête pour sauver le royaume en péril.</a:t>
            </a:r>
          </a:p>
          <a:p>
            <a:r>
              <a:rPr lang="fr-FR" b="1" dirty="0">
                <a:solidFill>
                  <a:schemeClr val="bg1">
                    <a:lumMod val="95000"/>
                    <a:lumOff val="5000"/>
                  </a:schemeClr>
                </a:solidFill>
              </a:rPr>
              <a:t>Objectif Final :</a:t>
            </a:r>
            <a:r>
              <a:rPr lang="fr-FR" dirty="0">
                <a:solidFill>
                  <a:schemeClr val="bg1">
                    <a:lumMod val="95000"/>
                    <a:lumOff val="5000"/>
                  </a:schemeClr>
                </a:solidFill>
              </a:rPr>
              <a:t> Triompher des épreuves des titans, résoudre des énigmes liées aux artefacts légendaires, et combattre les serviteurs des ténèbres. Seul un groupe stratégique et courageux pourra réussir la Quête d'</a:t>
            </a:r>
            <a:r>
              <a:rPr lang="fr-FR" dirty="0" err="1">
                <a:solidFill>
                  <a:schemeClr val="bg1">
                    <a:lumMod val="95000"/>
                    <a:lumOff val="5000"/>
                  </a:schemeClr>
                </a:solidFill>
              </a:rPr>
              <a:t>Azeroth</a:t>
            </a:r>
            <a:r>
              <a:rPr lang="fr-FR" dirty="0">
                <a:solidFill>
                  <a:schemeClr val="bg1">
                    <a:lumMod val="95000"/>
                    <a:lumOff val="5000"/>
                  </a:schemeClr>
                </a:solidFill>
              </a:rPr>
              <a:t> et sauver le monde de World of Warcraft. Êtes-vous prêt à affronter l'aventure?</a:t>
            </a:r>
          </a:p>
        </p:txBody>
      </p:sp>
      <p:pic>
        <p:nvPicPr>
          <p:cNvPr id="8" name="Image 7" descr="Une image contenant habits, personne, homme, sourire&#10;&#10;Description générée automatiquement">
            <a:extLst>
              <a:ext uri="{FF2B5EF4-FFF2-40B4-BE49-F238E27FC236}">
                <a16:creationId xmlns:a16="http://schemas.microsoft.com/office/drawing/2014/main" id="{72FCE38E-8B60-367F-825E-39F0EEC3E3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547" y="1938338"/>
            <a:ext cx="4733521" cy="2662606"/>
          </a:xfrm>
          <a:prstGeom prst="rect">
            <a:avLst/>
          </a:prstGeom>
        </p:spPr>
      </p:pic>
    </p:spTree>
    <p:extLst>
      <p:ext uri="{BB962C8B-B14F-4D97-AF65-F5344CB8AC3E}">
        <p14:creationId xmlns:p14="http://schemas.microsoft.com/office/powerpoint/2010/main" val="3987947925"/>
      </p:ext>
    </p:extLst>
  </p:cSld>
  <p:clrMapOvr>
    <a:masterClrMapping/>
  </p:clrMapOvr>
</p:sld>
</file>

<file path=ppt/theme/theme1.xml><?xml version="1.0" encoding="utf-8"?>
<a:theme xmlns:a="http://schemas.openxmlformats.org/drawingml/2006/main" name="Personnalisé">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364_TF78853419_Win32" id="{26A8DC41-7521-4E8A-BB40-82DDDF6580CB}" vid="{96196EC2-C392-482E-BF29-9BD12A62668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{9D59A6F5-CDF4-4FCF-8971-75AB274635CF}tf78853419_win32</Template>
  <TotalTime>31</TotalTime>
  <Words>963</Words>
  <Application>Microsoft Office PowerPoint</Application>
  <PresentationFormat>Grand écran</PresentationFormat>
  <Paragraphs>99</Paragraphs>
  <Slides>12</Slides>
  <Notes>12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12</vt:i4>
      </vt:variant>
    </vt:vector>
  </HeadingPairs>
  <TitlesOfParts>
    <vt:vector size="18" baseType="lpstr">
      <vt:lpstr>Arial</vt:lpstr>
      <vt:lpstr>Calibri</vt:lpstr>
      <vt:lpstr>Franklin Gothic Book</vt:lpstr>
      <vt:lpstr>Franklin Gothic Demi</vt:lpstr>
      <vt:lpstr>Wingdings</vt:lpstr>
      <vt:lpstr>Personnalisé</vt:lpstr>
      <vt:lpstr>Enigmes Evadées</vt:lpstr>
      <vt:lpstr>Ordre du jour</vt:lpstr>
      <vt:lpstr>Introduction</vt:lpstr>
      <vt:lpstr>Escape Game sur site</vt:lpstr>
      <vt:lpstr>Escape Game 1</vt:lpstr>
      <vt:lpstr>Escape Game 2</vt:lpstr>
      <vt:lpstr>Escape Game 3</vt:lpstr>
      <vt:lpstr>Escape Game à domicile</vt:lpstr>
      <vt:lpstr>Escape Game 1</vt:lpstr>
      <vt:lpstr>Escape Game 2</vt:lpstr>
      <vt:lpstr>Escape Game 3</vt:lpstr>
      <vt:lpstr>Escape Game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Enigmes Evadées</dc:title>
  <dc:creator>Theo Bialasik</dc:creator>
  <cp:lastModifiedBy>Theo Bialasik</cp:lastModifiedBy>
  <cp:revision>39</cp:revision>
  <dcterms:created xsi:type="dcterms:W3CDTF">2023-12-04T13:59:52Z</dcterms:created>
  <dcterms:modified xsi:type="dcterms:W3CDTF">2023-12-04T14:32:16Z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