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14.08.2016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14.08.2016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14.08.2016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14.08.2016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14.08.2016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14.08.2016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14.08.2016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14.08.2016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14.08.2016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14.08.2016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14.08.2016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082C9-9648-4404-A278-BF68CA761A07}" type="datetimeFigureOut">
              <a:rPr lang="ru-RU" smtClean="0"/>
              <a:pPr/>
              <a:t>14.08.2016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85786" y="857232"/>
            <a:ext cx="2714644" cy="6429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Class Tracker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Public static void main(String[]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) {}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57158" y="4714884"/>
            <a:ext cx="5000660" cy="1428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equest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String name;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String description;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Long time;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String comments;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public Request(String name, String description, Long time, String comments);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29190" y="214290"/>
            <a:ext cx="4071966" cy="4286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Class Processing</a:t>
            </a:r>
          </a:p>
          <a:p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= 1;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Request[]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req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= new Request[100];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String name;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String description;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Long time;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String comments;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public void add(name, description, time, comments) {}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public void change(j, name, description, time, comments) {}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public void delete(j) {}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public void output(j) {}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public void output(j, condition) {}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public void comment(j, comment) {}</a:t>
            </a:r>
          </a:p>
          <a:p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Прямая со стрелкой 10"/>
          <p:cNvCxnSpPr>
            <a:stCxn id="5" idx="3"/>
          </p:cNvCxnSpPr>
          <p:nvPr/>
        </p:nvCxnSpPr>
        <p:spPr>
          <a:xfrm>
            <a:off x="3500430" y="1178703"/>
            <a:ext cx="1428760" cy="750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8" idx="1"/>
            <a:endCxn id="7" idx="0"/>
          </p:cNvCxnSpPr>
          <p:nvPr/>
        </p:nvCxnSpPr>
        <p:spPr>
          <a:xfrm rot="10800000" flipV="1">
            <a:off x="2857488" y="2357430"/>
            <a:ext cx="2071702" cy="2357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111</Words>
  <Application>Microsoft Office PowerPoint</Application>
  <PresentationFormat>Экран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Слайд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Tide</dc:creator>
  <cp:lastModifiedBy>Tide</cp:lastModifiedBy>
  <cp:revision>4</cp:revision>
  <dcterms:created xsi:type="dcterms:W3CDTF">2016-08-14T10:16:24Z</dcterms:created>
  <dcterms:modified xsi:type="dcterms:W3CDTF">2016-08-14T10:41:23Z</dcterms:modified>
</cp:coreProperties>
</file>