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046" autoAdjust="0"/>
  </p:normalViewPr>
  <p:slideViewPr>
    <p:cSldViewPr>
      <p:cViewPr>
        <p:scale>
          <a:sx n="150" d="100"/>
          <a:sy n="150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57364"/>
            <a:ext cx="1888629" cy="11048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Scanner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Scanner(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9058" y="0"/>
            <a:ext cx="1366242" cy="7619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ask(String question);</a:t>
            </a:r>
          </a:p>
          <a:p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range);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071810"/>
            <a:ext cx="2210098" cy="64769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3108" y="0"/>
            <a:ext cx="1647527" cy="7619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execute(Input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info();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928794" cy="17144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Tracker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Item[] items = new Item[100];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final Random RN = new Random();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add(Item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edit(Item fresh){}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Item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findById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getall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786322"/>
            <a:ext cx="1647527" cy="11048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String[] answers;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StrubInput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(String[] answers){}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3857628"/>
            <a:ext cx="1486794" cy="7619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000768"/>
            <a:ext cx="1808260" cy="64769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43108" y="928670"/>
            <a:ext cx="1486794" cy="13715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ranges = new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{0,1...};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init(){}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858016" y="142852"/>
            <a:ext cx="2143140" cy="185738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Item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id;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name, description;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create;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Item(String name, String description, long create){}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getDescription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getCreate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  <a:endParaRPr lang="ru-RU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929454" y="2143116"/>
            <a:ext cx="1636581" cy="8075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Task extends Item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Task(String name, String desk){}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calculatePrice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ru-RU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3071810"/>
            <a:ext cx="1130018" cy="44415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Bug extends Item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5786" y="857232"/>
            <a:ext cx="271464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Tracker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714884"/>
            <a:ext cx="500066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equest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Request(String name, String description, Long time, String comments);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214290"/>
            <a:ext cx="4071966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Processing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Request[]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new Request[100];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add(name,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change(j, 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delete(j)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output(j, condition) {}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comment(j, comment) {}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3500430" y="1178703"/>
            <a:ext cx="142876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0"/>
          </p:cNvCxnSpPr>
          <p:nvPr/>
        </p:nvCxnSpPr>
        <p:spPr>
          <a:xfrm rot="10800000" flipV="1">
            <a:off x="2857488" y="2357430"/>
            <a:ext cx="2071702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57620" y="142852"/>
            <a:ext cx="107157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Приветствие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43174" y="785794"/>
            <a:ext cx="3429024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1. Добавление новой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2. Редактирование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3. Удаление записи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4. Отображение списка заявок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5. Отображение списка заявок с учетом фильтра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6. Добавить комментарий в заявку</a:t>
            </a:r>
          </a:p>
          <a:p>
            <a:pPr marL="228600" indent="-228600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7. 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1670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14678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00892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929586" y="2571744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291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14480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изменяемые данные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00364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номер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86380" y="3286124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 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42910" y="4143380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714480" y="4286256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данных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000364" y="4071942"/>
            <a:ext cx="857256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000364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Удаление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286380" y="4857760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214810" y="4000504"/>
            <a:ext cx="857256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Вывод списка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заявок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43702" y="3286124"/>
            <a:ext cx="1143008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Введите</a:t>
            </a:r>
          </a:p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номер и комментарии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Прямая со стрелкой 40"/>
          <p:cNvCxnSpPr>
            <a:stCxn id="5" idx="2"/>
            <a:endCxn id="6" idx="0"/>
          </p:cNvCxnSpPr>
          <p:nvPr/>
        </p:nvCxnSpPr>
        <p:spPr>
          <a:xfrm rot="16200000" flipH="1">
            <a:off x="4209894" y="612114"/>
            <a:ext cx="374701" cy="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" idx="2"/>
            <a:endCxn id="7" idx="0"/>
          </p:cNvCxnSpPr>
          <p:nvPr/>
        </p:nvCxnSpPr>
        <p:spPr>
          <a:xfrm rot="5400000">
            <a:off x="2500298" y="714356"/>
            <a:ext cx="428628" cy="32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6" idx="2"/>
            <a:endCxn id="8" idx="0"/>
          </p:cNvCxnSpPr>
          <p:nvPr/>
        </p:nvCxnSpPr>
        <p:spPr>
          <a:xfrm rot="5400000">
            <a:off x="3107521" y="1321579"/>
            <a:ext cx="428628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6" idx="2"/>
            <a:endCxn id="9" idx="0"/>
          </p:cNvCxnSpPr>
          <p:nvPr/>
        </p:nvCxnSpPr>
        <p:spPr>
          <a:xfrm rot="5400000">
            <a:off x="3679025" y="1893083"/>
            <a:ext cx="42862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6" idx="2"/>
            <a:endCxn id="10" idx="0"/>
          </p:cNvCxnSpPr>
          <p:nvPr/>
        </p:nvCxnSpPr>
        <p:spPr>
          <a:xfrm rot="16200000" flipH="1">
            <a:off x="4286248" y="221455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6" idx="2"/>
            <a:endCxn id="11" idx="0"/>
          </p:cNvCxnSpPr>
          <p:nvPr/>
        </p:nvCxnSpPr>
        <p:spPr>
          <a:xfrm rot="16200000" flipH="1">
            <a:off x="4822033" y="1678769"/>
            <a:ext cx="428628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2"/>
            <a:endCxn id="12" idx="0"/>
          </p:cNvCxnSpPr>
          <p:nvPr/>
        </p:nvCxnSpPr>
        <p:spPr>
          <a:xfrm rot="16200000" flipH="1">
            <a:off x="5572132" y="928670"/>
            <a:ext cx="428628" cy="285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6" idx="2"/>
            <a:endCxn id="13" idx="0"/>
          </p:cNvCxnSpPr>
          <p:nvPr/>
        </p:nvCxnSpPr>
        <p:spPr>
          <a:xfrm rot="16200000" flipH="1">
            <a:off x="6036479" y="464323"/>
            <a:ext cx="428628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857620" y="6357958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Выход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42910" y="4929198"/>
            <a:ext cx="857256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Новая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785918" y="4929198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заявки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286380" y="4071942"/>
            <a:ext cx="857256" cy="43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Фильтр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643702" y="4357694"/>
            <a:ext cx="114300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Ввод номера и  комментария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715140" y="5000636"/>
            <a:ext cx="100013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Измененная заявка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Прямая со стрелкой 64"/>
          <p:cNvCxnSpPr>
            <a:stCxn id="13" idx="2"/>
            <a:endCxn id="57" idx="0"/>
          </p:cNvCxnSpPr>
          <p:nvPr/>
        </p:nvCxnSpPr>
        <p:spPr>
          <a:xfrm rot="5400000">
            <a:off x="4464843" y="2678901"/>
            <a:ext cx="3500462" cy="3857652"/>
          </a:xfrm>
          <a:prstGeom prst="bentConnector3">
            <a:avLst>
              <a:gd name="adj1" fmla="val 915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2" idx="2"/>
            <a:endCxn id="30" idx="0"/>
          </p:cNvCxnSpPr>
          <p:nvPr/>
        </p:nvCxnSpPr>
        <p:spPr>
          <a:xfrm rot="5400000">
            <a:off x="7000892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0" idx="2"/>
            <a:endCxn id="61" idx="0"/>
          </p:cNvCxnSpPr>
          <p:nvPr/>
        </p:nvCxnSpPr>
        <p:spPr>
          <a:xfrm rot="5400000">
            <a:off x="7072330" y="421481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1" idx="2"/>
            <a:endCxn id="62" idx="0"/>
          </p:cNvCxnSpPr>
          <p:nvPr/>
        </p:nvCxnSpPr>
        <p:spPr>
          <a:xfrm rot="5400000">
            <a:off x="7108049" y="489347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1" idx="2"/>
            <a:endCxn id="19" idx="0"/>
          </p:cNvCxnSpPr>
          <p:nvPr/>
        </p:nvCxnSpPr>
        <p:spPr>
          <a:xfrm rot="5400000">
            <a:off x="550069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9" idx="2"/>
            <a:endCxn id="60" idx="0"/>
          </p:cNvCxnSpPr>
          <p:nvPr/>
        </p:nvCxnSpPr>
        <p:spPr>
          <a:xfrm rot="5400000">
            <a:off x="5536413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0" idx="2"/>
            <a:endCxn id="25" idx="0"/>
          </p:cNvCxnSpPr>
          <p:nvPr/>
        </p:nvCxnSpPr>
        <p:spPr>
          <a:xfrm rot="5400000">
            <a:off x="5541175" y="4683927"/>
            <a:ext cx="3476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10" idx="2"/>
            <a:endCxn id="29" idx="0"/>
          </p:cNvCxnSpPr>
          <p:nvPr/>
        </p:nvCxnSpPr>
        <p:spPr>
          <a:xfrm rot="5400000">
            <a:off x="4071934" y="342900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9" idx="2"/>
            <a:endCxn id="17" idx="0"/>
          </p:cNvCxnSpPr>
          <p:nvPr/>
        </p:nvCxnSpPr>
        <p:spPr>
          <a:xfrm rot="5400000">
            <a:off x="3214678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7" idx="2"/>
            <a:endCxn id="23" idx="0"/>
          </p:cNvCxnSpPr>
          <p:nvPr/>
        </p:nvCxnSpPr>
        <p:spPr>
          <a:xfrm rot="5400000">
            <a:off x="3250397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23" idx="2"/>
            <a:endCxn id="24" idx="0"/>
          </p:cNvCxnSpPr>
          <p:nvPr/>
        </p:nvCxnSpPr>
        <p:spPr>
          <a:xfrm rot="5400000">
            <a:off x="321467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" idx="2"/>
            <a:endCxn id="16" idx="0"/>
          </p:cNvCxnSpPr>
          <p:nvPr/>
        </p:nvCxnSpPr>
        <p:spPr>
          <a:xfrm rot="5400000">
            <a:off x="2071670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6" idx="2"/>
            <a:endCxn id="22" idx="0"/>
          </p:cNvCxnSpPr>
          <p:nvPr/>
        </p:nvCxnSpPr>
        <p:spPr>
          <a:xfrm rot="5400000">
            <a:off x="2178827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22" idx="2"/>
            <a:endCxn id="59" idx="0"/>
          </p:cNvCxnSpPr>
          <p:nvPr/>
        </p:nvCxnSpPr>
        <p:spPr>
          <a:xfrm rot="5400000">
            <a:off x="2178827" y="482204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" idx="2"/>
            <a:endCxn id="15" idx="0"/>
          </p:cNvCxnSpPr>
          <p:nvPr/>
        </p:nvCxnSpPr>
        <p:spPr>
          <a:xfrm rot="5400000">
            <a:off x="857224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15" idx="2"/>
            <a:endCxn id="21" idx="0"/>
          </p:cNvCxnSpPr>
          <p:nvPr/>
        </p:nvCxnSpPr>
        <p:spPr>
          <a:xfrm rot="5400000">
            <a:off x="857224" y="392906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21" idx="2"/>
            <a:endCxn id="58" idx="0"/>
          </p:cNvCxnSpPr>
          <p:nvPr/>
        </p:nvCxnSpPr>
        <p:spPr>
          <a:xfrm rot="5400000">
            <a:off x="892943" y="475060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571472" y="5643578"/>
            <a:ext cx="7143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6" name="Прямая со стрелкой 115"/>
          <p:cNvCxnSpPr>
            <a:stCxn id="58" idx="2"/>
          </p:cNvCxnSpPr>
          <p:nvPr/>
        </p:nvCxnSpPr>
        <p:spPr>
          <a:xfrm rot="5400000">
            <a:off x="928662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59" idx="2"/>
          </p:cNvCxnSpPr>
          <p:nvPr/>
        </p:nvCxnSpPr>
        <p:spPr>
          <a:xfrm rot="5400000">
            <a:off x="2143108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24" idx="2"/>
          </p:cNvCxnSpPr>
          <p:nvPr/>
        </p:nvCxnSpPr>
        <p:spPr>
          <a:xfrm rot="5400000">
            <a:off x="3286116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29" idx="2"/>
          </p:cNvCxnSpPr>
          <p:nvPr/>
        </p:nvCxnSpPr>
        <p:spPr>
          <a:xfrm rot="5400000">
            <a:off x="4107653" y="510779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25" idx="2"/>
          </p:cNvCxnSpPr>
          <p:nvPr/>
        </p:nvCxnSpPr>
        <p:spPr>
          <a:xfrm rot="5400000">
            <a:off x="5607851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62" idx="2"/>
          </p:cNvCxnSpPr>
          <p:nvPr/>
        </p:nvCxnSpPr>
        <p:spPr>
          <a:xfrm rot="5400000">
            <a:off x="7108049" y="55364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14" idx="1"/>
            <a:endCxn id="6" idx="1"/>
          </p:cNvCxnSpPr>
          <p:nvPr/>
        </p:nvCxnSpPr>
        <p:spPr>
          <a:xfrm rot="10800000" flipH="1">
            <a:off x="571472" y="1464456"/>
            <a:ext cx="2071702" cy="4201983"/>
          </a:xfrm>
          <a:prstGeom prst="bentConnector3">
            <a:avLst>
              <a:gd name="adj1" fmla="val -1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285720" y="142852"/>
            <a:ext cx="142876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программа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285720" y="642918"/>
            <a:ext cx="1428760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пользователь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529</Words>
  <Application>Microsoft Office PowerPoint</Application>
  <PresentationFormat>Экран (4:3)</PresentationFormat>
  <Paragraphs>178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18</cp:revision>
  <dcterms:created xsi:type="dcterms:W3CDTF">2016-08-14T10:16:24Z</dcterms:created>
  <dcterms:modified xsi:type="dcterms:W3CDTF">2016-09-11T20:47:05Z</dcterms:modified>
</cp:coreProperties>
</file>