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2C9-9648-4404-A278-BF68CA761A07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6821-B00F-4B71-A77D-16034855CEB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8662" y="357166"/>
            <a:ext cx="2714644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Tracker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4786322"/>
            <a:ext cx="5214974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equest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Request(String name, String description, Long time, String comments);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71934" y="285728"/>
            <a:ext cx="4071966" cy="428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Processing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Request[]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new Request[100];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add(name,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change(j, 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delete(j)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output(j, condition) {}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comment(j, comment) {}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</Words>
  <Application>Microsoft Office PowerPoint</Application>
  <PresentationFormat>Экран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Tide</dc:creator>
  <cp:lastModifiedBy>Tide</cp:lastModifiedBy>
  <cp:revision>3</cp:revision>
  <dcterms:created xsi:type="dcterms:W3CDTF">2016-08-14T10:16:24Z</dcterms:created>
  <dcterms:modified xsi:type="dcterms:W3CDTF">2016-08-14T10:36:52Z</dcterms:modified>
</cp:coreProperties>
</file>