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85786" y="857232"/>
            <a:ext cx="2714644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Tracker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4714884"/>
            <a:ext cx="5000660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equest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name;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description;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Long time;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comments;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Request(String name, String description, Long time, String comments);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29190" y="214290"/>
            <a:ext cx="4071966" cy="4286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Processing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Request[]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new Request[100];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name;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description;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Long time;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comments;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add(name, description, time, comments)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change(j, name, description, time, comments)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delete(j)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output(j)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output(j, condition) {}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comment(j, comment) {}</a:t>
            </a: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Прямая со стрелкой 10"/>
          <p:cNvCxnSpPr>
            <a:stCxn id="5" idx="3"/>
          </p:cNvCxnSpPr>
          <p:nvPr/>
        </p:nvCxnSpPr>
        <p:spPr>
          <a:xfrm>
            <a:off x="3500430" y="1178703"/>
            <a:ext cx="142876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7" idx="0"/>
          </p:cNvCxnSpPr>
          <p:nvPr/>
        </p:nvCxnSpPr>
        <p:spPr>
          <a:xfrm rot="10800000" flipV="1">
            <a:off x="2857488" y="2357430"/>
            <a:ext cx="2071702" cy="235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57620" y="142852"/>
            <a:ext cx="107157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Приветствие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43174" y="785794"/>
            <a:ext cx="3429024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1. Добавление новой записи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2. Редактирование записи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3. Удаление записи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4. Отображение списка заявок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5. Отображение списка заявок с учетом фильтра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6. Добавить комментарий в заявку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7. Выход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7224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71670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14678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29124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00694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00892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929586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42910" y="3286124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 данные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714480" y="3286124"/>
            <a:ext cx="1143008" cy="785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номер и изменяемые данные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000364" y="3286124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 номер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86380" y="3286124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 фильтр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42910" y="4143380"/>
            <a:ext cx="857256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данных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14480" y="4286256"/>
            <a:ext cx="114300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номера и  данных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000364" y="4071942"/>
            <a:ext cx="857256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номера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000364" y="4929198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Удаление заявки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286380" y="4857760"/>
            <a:ext cx="857256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Вывод списка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заявок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214810" y="4000504"/>
            <a:ext cx="857256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Вывод списка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заявок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643702" y="3286124"/>
            <a:ext cx="1143008" cy="785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номер и комментарии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Прямая со стрелкой 40"/>
          <p:cNvCxnSpPr>
            <a:stCxn id="5" idx="2"/>
            <a:endCxn id="6" idx="0"/>
          </p:cNvCxnSpPr>
          <p:nvPr/>
        </p:nvCxnSpPr>
        <p:spPr>
          <a:xfrm rot="16200000" flipH="1">
            <a:off x="4209894" y="612114"/>
            <a:ext cx="374701" cy="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6" idx="2"/>
            <a:endCxn id="7" idx="0"/>
          </p:cNvCxnSpPr>
          <p:nvPr/>
        </p:nvCxnSpPr>
        <p:spPr>
          <a:xfrm rot="5400000">
            <a:off x="2500298" y="714356"/>
            <a:ext cx="428628" cy="328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2"/>
            <a:endCxn id="8" idx="0"/>
          </p:cNvCxnSpPr>
          <p:nvPr/>
        </p:nvCxnSpPr>
        <p:spPr>
          <a:xfrm rot="5400000">
            <a:off x="3107521" y="1321579"/>
            <a:ext cx="428628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6" idx="2"/>
            <a:endCxn id="9" idx="0"/>
          </p:cNvCxnSpPr>
          <p:nvPr/>
        </p:nvCxnSpPr>
        <p:spPr>
          <a:xfrm rot="5400000">
            <a:off x="3679025" y="1893083"/>
            <a:ext cx="42862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6" idx="2"/>
            <a:endCxn id="10" idx="0"/>
          </p:cNvCxnSpPr>
          <p:nvPr/>
        </p:nvCxnSpPr>
        <p:spPr>
          <a:xfrm rot="16200000" flipH="1">
            <a:off x="4286248" y="2214554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6" idx="2"/>
            <a:endCxn id="11" idx="0"/>
          </p:cNvCxnSpPr>
          <p:nvPr/>
        </p:nvCxnSpPr>
        <p:spPr>
          <a:xfrm rot="16200000" flipH="1">
            <a:off x="4822033" y="1678769"/>
            <a:ext cx="428628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6" idx="2"/>
            <a:endCxn id="12" idx="0"/>
          </p:cNvCxnSpPr>
          <p:nvPr/>
        </p:nvCxnSpPr>
        <p:spPr>
          <a:xfrm rot="16200000" flipH="1">
            <a:off x="5572132" y="928670"/>
            <a:ext cx="428628" cy="285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6" idx="2"/>
            <a:endCxn id="13" idx="0"/>
          </p:cNvCxnSpPr>
          <p:nvPr/>
        </p:nvCxnSpPr>
        <p:spPr>
          <a:xfrm rot="16200000" flipH="1">
            <a:off x="6036479" y="464323"/>
            <a:ext cx="428628" cy="378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3857620" y="6357958"/>
            <a:ext cx="85725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Выход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642910" y="4929198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Новая заявка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1785918" y="4929198"/>
            <a:ext cx="100013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Измененная заявки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5286380" y="4071942"/>
            <a:ext cx="857256" cy="438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Фильтр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6643702" y="4357694"/>
            <a:ext cx="114300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номера и  комментария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6715140" y="5000636"/>
            <a:ext cx="100013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Измененная заявка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Прямая со стрелкой 64"/>
          <p:cNvCxnSpPr>
            <a:stCxn id="13" idx="2"/>
            <a:endCxn id="57" idx="0"/>
          </p:cNvCxnSpPr>
          <p:nvPr/>
        </p:nvCxnSpPr>
        <p:spPr>
          <a:xfrm rot="5400000">
            <a:off x="4464843" y="2678901"/>
            <a:ext cx="3500462" cy="3857652"/>
          </a:xfrm>
          <a:prstGeom prst="bentConnector3">
            <a:avLst>
              <a:gd name="adj1" fmla="val 915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2" idx="2"/>
            <a:endCxn id="30" idx="0"/>
          </p:cNvCxnSpPr>
          <p:nvPr/>
        </p:nvCxnSpPr>
        <p:spPr>
          <a:xfrm rot="5400000">
            <a:off x="7000892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0" idx="2"/>
            <a:endCxn id="61" idx="0"/>
          </p:cNvCxnSpPr>
          <p:nvPr/>
        </p:nvCxnSpPr>
        <p:spPr>
          <a:xfrm rot="5400000">
            <a:off x="7072330" y="421481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1" idx="2"/>
            <a:endCxn id="62" idx="0"/>
          </p:cNvCxnSpPr>
          <p:nvPr/>
        </p:nvCxnSpPr>
        <p:spPr>
          <a:xfrm rot="5400000">
            <a:off x="7108049" y="489347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1" idx="2"/>
            <a:endCxn id="19" idx="0"/>
          </p:cNvCxnSpPr>
          <p:nvPr/>
        </p:nvCxnSpPr>
        <p:spPr>
          <a:xfrm rot="5400000">
            <a:off x="5500694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9" idx="2"/>
            <a:endCxn id="60" idx="0"/>
          </p:cNvCxnSpPr>
          <p:nvPr/>
        </p:nvCxnSpPr>
        <p:spPr>
          <a:xfrm rot="5400000">
            <a:off x="5536413" y="389334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0" idx="2"/>
            <a:endCxn id="25" idx="0"/>
          </p:cNvCxnSpPr>
          <p:nvPr/>
        </p:nvCxnSpPr>
        <p:spPr>
          <a:xfrm rot="5400000">
            <a:off x="5541175" y="4683927"/>
            <a:ext cx="3476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10" idx="2"/>
            <a:endCxn id="29" idx="0"/>
          </p:cNvCxnSpPr>
          <p:nvPr/>
        </p:nvCxnSpPr>
        <p:spPr>
          <a:xfrm rot="5400000">
            <a:off x="4071934" y="342900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9" idx="2"/>
            <a:endCxn id="17" idx="0"/>
          </p:cNvCxnSpPr>
          <p:nvPr/>
        </p:nvCxnSpPr>
        <p:spPr>
          <a:xfrm rot="5400000">
            <a:off x="3214678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17" idx="2"/>
            <a:endCxn id="23" idx="0"/>
          </p:cNvCxnSpPr>
          <p:nvPr/>
        </p:nvCxnSpPr>
        <p:spPr>
          <a:xfrm rot="5400000">
            <a:off x="3250397" y="389334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23" idx="2"/>
            <a:endCxn id="24" idx="0"/>
          </p:cNvCxnSpPr>
          <p:nvPr/>
        </p:nvCxnSpPr>
        <p:spPr>
          <a:xfrm rot="5400000">
            <a:off x="3214678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" idx="2"/>
            <a:endCxn id="16" idx="0"/>
          </p:cNvCxnSpPr>
          <p:nvPr/>
        </p:nvCxnSpPr>
        <p:spPr>
          <a:xfrm rot="5400000">
            <a:off x="2071670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16" idx="2"/>
            <a:endCxn id="22" idx="0"/>
          </p:cNvCxnSpPr>
          <p:nvPr/>
        </p:nvCxnSpPr>
        <p:spPr>
          <a:xfrm rot="5400000">
            <a:off x="2178827" y="41790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22" idx="2"/>
            <a:endCxn id="59" idx="0"/>
          </p:cNvCxnSpPr>
          <p:nvPr/>
        </p:nvCxnSpPr>
        <p:spPr>
          <a:xfrm rot="5400000">
            <a:off x="2178827" y="482204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7" idx="2"/>
            <a:endCxn id="15" idx="0"/>
          </p:cNvCxnSpPr>
          <p:nvPr/>
        </p:nvCxnSpPr>
        <p:spPr>
          <a:xfrm rot="5400000">
            <a:off x="857224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15" idx="2"/>
            <a:endCxn id="21" idx="0"/>
          </p:cNvCxnSpPr>
          <p:nvPr/>
        </p:nvCxnSpPr>
        <p:spPr>
          <a:xfrm rot="5400000">
            <a:off x="857224" y="392906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21" idx="2"/>
            <a:endCxn id="58" idx="0"/>
          </p:cNvCxnSpPr>
          <p:nvPr/>
        </p:nvCxnSpPr>
        <p:spPr>
          <a:xfrm rot="5400000">
            <a:off x="892943" y="475060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571472" y="5643578"/>
            <a:ext cx="7143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6" name="Прямая со стрелкой 115"/>
          <p:cNvCxnSpPr>
            <a:stCxn id="58" idx="2"/>
          </p:cNvCxnSpPr>
          <p:nvPr/>
        </p:nvCxnSpPr>
        <p:spPr>
          <a:xfrm rot="5400000">
            <a:off x="928662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59" idx="2"/>
          </p:cNvCxnSpPr>
          <p:nvPr/>
        </p:nvCxnSpPr>
        <p:spPr>
          <a:xfrm rot="5400000">
            <a:off x="2143108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24" idx="2"/>
          </p:cNvCxnSpPr>
          <p:nvPr/>
        </p:nvCxnSpPr>
        <p:spPr>
          <a:xfrm rot="5400000">
            <a:off x="3286116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29" idx="2"/>
          </p:cNvCxnSpPr>
          <p:nvPr/>
        </p:nvCxnSpPr>
        <p:spPr>
          <a:xfrm rot="5400000">
            <a:off x="4107653" y="510779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25" idx="2"/>
          </p:cNvCxnSpPr>
          <p:nvPr/>
        </p:nvCxnSpPr>
        <p:spPr>
          <a:xfrm rot="5400000">
            <a:off x="5607851" y="55364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62" idx="2"/>
          </p:cNvCxnSpPr>
          <p:nvPr/>
        </p:nvCxnSpPr>
        <p:spPr>
          <a:xfrm rot="5400000">
            <a:off x="7108049" y="55364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114" idx="1"/>
            <a:endCxn id="6" idx="1"/>
          </p:cNvCxnSpPr>
          <p:nvPr/>
        </p:nvCxnSpPr>
        <p:spPr>
          <a:xfrm rot="10800000" flipH="1">
            <a:off x="571472" y="1464456"/>
            <a:ext cx="2071702" cy="4201983"/>
          </a:xfrm>
          <a:prstGeom prst="bentConnector3">
            <a:avLst>
              <a:gd name="adj1" fmla="val -11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285720" y="142852"/>
            <a:ext cx="142876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программа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285720" y="642918"/>
            <a:ext cx="1428760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пользователь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199</Words>
  <Application>Microsoft Office PowerPoint</Application>
  <PresentationFormat>Экран (4:3)</PresentationFormat>
  <Paragraphs>72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Tide</dc:creator>
  <cp:lastModifiedBy>Tide</cp:lastModifiedBy>
  <cp:revision>9</cp:revision>
  <dcterms:created xsi:type="dcterms:W3CDTF">2016-08-14T10:16:24Z</dcterms:created>
  <dcterms:modified xsi:type="dcterms:W3CDTF">2016-08-14T12:47:28Z</dcterms:modified>
</cp:coreProperties>
</file>