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5544" autoAdjust="0"/>
    <p:restoredTop sz="95046" autoAdjust="0"/>
  </p:normalViewPr>
  <p:slideViewPr>
    <p:cSldViewPr>
      <p:cViewPr>
        <p:scale>
          <a:sx n="125" d="100"/>
          <a:sy n="125" d="100"/>
        </p:scale>
        <p:origin x="-17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005A-8D42-4E3E-8167-885BFC2FD09A}" type="datetimeFigureOut">
              <a:rPr lang="ru-RU" smtClean="0"/>
              <a:t>13.09.2016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B85F-709E-4947-AA39-F5E936C95DF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6B85F-709E-4947-AA39-F5E936C95DFF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2C9-9648-4404-A278-BF68CA761A07}" type="datetimeFigureOut">
              <a:rPr lang="ru-RU" smtClean="0"/>
              <a:pPr/>
              <a:t>13.09.2016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14546" y="857232"/>
            <a:ext cx="2143140" cy="132160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implements Input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Scanner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Scanner(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ask(String question){}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00298" y="0"/>
            <a:ext cx="1571636" cy="78579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interface Input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ask(String question);</a:t>
            </a: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71670" y="2928934"/>
            <a:ext cx="2357422" cy="71438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0"/>
            <a:ext cx="1928826" cy="92867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info();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2000232" cy="221455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Tracker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Item[] items = new Item[100];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static final Random RN = new Random();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 add(Item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edit(Item fresh){}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Protected Item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findById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generateId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Item[]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getAll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deleteItem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(Object filter){}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00298" y="3714752"/>
            <a:ext cx="1785950" cy="121444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StubInput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implements Input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String[] answers;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StrubInput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(String[] answers){}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ask(String question){}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3857628"/>
            <a:ext cx="1643042" cy="85724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StartUITest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57422" y="2214554"/>
            <a:ext cx="1928826" cy="6786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285992"/>
            <a:ext cx="1714480" cy="150019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ranges = new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{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0,1,2..?};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init(){}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786578" y="0"/>
            <a:ext cx="2357422" cy="192880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Item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 id;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name, description;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long create;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Item(String name, String description, long create){}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getDescription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long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getCreate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setId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  <a:endParaRPr lang="ru-RU" sz="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143736" y="2000240"/>
            <a:ext cx="2000264" cy="85725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Comment extends Item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commentarii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Comment(String id, String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commentarii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572000" y="2214554"/>
            <a:ext cx="2071702" cy="11564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Pulic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500562" y="1000108"/>
            <a:ext cx="2143140" cy="115641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Pulic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500562" y="3429000"/>
            <a:ext cx="2214578" cy="101354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static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ShowItems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Pulic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429124" y="4500570"/>
            <a:ext cx="2286016" cy="114298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ShowWithFilterItem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Pulic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execute(Input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0" y="4786322"/>
            <a:ext cx="2214546" cy="207167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MenuTracker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actions = new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[6];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fillAction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7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action){}</a:t>
            </a:r>
          </a:p>
          <a:p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show(){}</a:t>
            </a:r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7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572008"/>
            <a:ext cx="1357322" cy="39291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5357826"/>
            <a:ext cx="1143008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 Input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3143248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72396" y="3071810"/>
            <a:ext cx="1500198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28926" y="3857628"/>
            <a:ext cx="1000132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Tracker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5929330"/>
            <a:ext cx="1143008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StubInput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488" y="6000768"/>
            <a:ext cx="1285884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StartUITest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4348" y="3857628"/>
            <a:ext cx="142876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ValidateInput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28926" y="4929198"/>
            <a:ext cx="1000132" cy="28575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86182" y="3071810"/>
            <a:ext cx="857256" cy="21431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Item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85984" y="3000372"/>
            <a:ext cx="1143008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Comment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286512" y="2500306"/>
            <a:ext cx="1143008" cy="2991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EditItem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286512" y="1857364"/>
            <a:ext cx="1071570" cy="285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AddItem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15074" y="3643314"/>
            <a:ext cx="1214446" cy="2991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ShowItems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215074" y="4429132"/>
            <a:ext cx="1857388" cy="3571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ShowWithFilterItem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357686" y="5000636"/>
            <a:ext cx="1357322" cy="3571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MenuTracker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Прямая со стрелкой 35"/>
          <p:cNvCxnSpPr>
            <a:stCxn id="8" idx="2"/>
            <a:endCxn id="12" idx="0"/>
          </p:cNvCxnSpPr>
          <p:nvPr/>
        </p:nvCxnSpPr>
        <p:spPr>
          <a:xfrm rot="5400000">
            <a:off x="3071802" y="457200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1" idx="3"/>
            <a:endCxn id="12" idx="1"/>
          </p:cNvCxnSpPr>
          <p:nvPr/>
        </p:nvCxnSpPr>
        <p:spPr>
          <a:xfrm>
            <a:off x="2143108" y="4036223"/>
            <a:ext cx="785818" cy="1035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" idx="0"/>
            <a:endCxn id="11" idx="2"/>
          </p:cNvCxnSpPr>
          <p:nvPr/>
        </p:nvCxnSpPr>
        <p:spPr>
          <a:xfrm rot="5400000" flipH="1" flipV="1">
            <a:off x="1232273" y="4375554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" idx="0"/>
            <a:endCxn id="4" idx="2"/>
          </p:cNvCxnSpPr>
          <p:nvPr/>
        </p:nvCxnSpPr>
        <p:spPr>
          <a:xfrm rot="16200000" flipV="1">
            <a:off x="1214416" y="5143513"/>
            <a:ext cx="392907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2"/>
            <a:endCxn id="9" idx="0"/>
          </p:cNvCxnSpPr>
          <p:nvPr/>
        </p:nvCxnSpPr>
        <p:spPr>
          <a:xfrm rot="5400000">
            <a:off x="1285852" y="578645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9" idx="3"/>
            <a:endCxn id="10" idx="1"/>
          </p:cNvCxnSpPr>
          <p:nvPr/>
        </p:nvCxnSpPr>
        <p:spPr>
          <a:xfrm>
            <a:off x="2000232" y="6107925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12" idx="2"/>
            <a:endCxn id="10" idx="0"/>
          </p:cNvCxnSpPr>
          <p:nvPr/>
        </p:nvCxnSpPr>
        <p:spPr>
          <a:xfrm rot="16200000" flipH="1">
            <a:off x="3071803" y="5572140"/>
            <a:ext cx="785817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6" idx="2"/>
            <a:endCxn id="11" idx="0"/>
          </p:cNvCxnSpPr>
          <p:nvPr/>
        </p:nvCxnSpPr>
        <p:spPr>
          <a:xfrm rot="16200000" flipH="1">
            <a:off x="1089397" y="3518297"/>
            <a:ext cx="35719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4" idx="1"/>
          </p:cNvCxnSpPr>
          <p:nvPr/>
        </p:nvCxnSpPr>
        <p:spPr>
          <a:xfrm rot="16200000" flipH="1">
            <a:off x="-98260" y="3955856"/>
            <a:ext cx="126802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19" idx="1"/>
            <a:endCxn id="12" idx="3"/>
          </p:cNvCxnSpPr>
          <p:nvPr/>
        </p:nvCxnSpPr>
        <p:spPr>
          <a:xfrm rot="10800000">
            <a:off x="3929058" y="5072075"/>
            <a:ext cx="428628" cy="10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" idx="1"/>
            <a:endCxn id="15" idx="3"/>
          </p:cNvCxnSpPr>
          <p:nvPr/>
        </p:nvCxnSpPr>
        <p:spPr>
          <a:xfrm rot="10800000">
            <a:off x="7429520" y="2649886"/>
            <a:ext cx="142876" cy="56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7" idx="0"/>
            <a:endCxn id="16" idx="3"/>
          </p:cNvCxnSpPr>
          <p:nvPr/>
        </p:nvCxnSpPr>
        <p:spPr>
          <a:xfrm rot="16200000" flipV="1">
            <a:off x="7304504" y="2053818"/>
            <a:ext cx="1071570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7" idx="1"/>
            <a:endCxn id="17" idx="3"/>
          </p:cNvCxnSpPr>
          <p:nvPr/>
        </p:nvCxnSpPr>
        <p:spPr>
          <a:xfrm rot="10800000" flipV="1">
            <a:off x="7429520" y="3214686"/>
            <a:ext cx="142876" cy="578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7" idx="2"/>
            <a:endCxn id="18" idx="0"/>
          </p:cNvCxnSpPr>
          <p:nvPr/>
        </p:nvCxnSpPr>
        <p:spPr>
          <a:xfrm rot="5400000">
            <a:off x="7197347" y="3303984"/>
            <a:ext cx="1071570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4" idx="2"/>
            <a:endCxn id="8" idx="0"/>
          </p:cNvCxnSpPr>
          <p:nvPr/>
        </p:nvCxnSpPr>
        <p:spPr>
          <a:xfrm rot="16200000" flipH="1">
            <a:off x="2857488" y="3286124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4" idx="3"/>
            <a:endCxn id="13" idx="1"/>
          </p:cNvCxnSpPr>
          <p:nvPr/>
        </p:nvCxnSpPr>
        <p:spPr>
          <a:xfrm>
            <a:off x="3428992" y="3143248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13" idx="2"/>
          </p:cNvCxnSpPr>
          <p:nvPr/>
        </p:nvCxnSpPr>
        <p:spPr>
          <a:xfrm rot="5400000">
            <a:off x="3643306" y="3286124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6" idx="1"/>
            <a:endCxn id="8" idx="3"/>
          </p:cNvCxnSpPr>
          <p:nvPr/>
        </p:nvCxnSpPr>
        <p:spPr>
          <a:xfrm rot="10800000" flipV="1">
            <a:off x="3929058" y="2000239"/>
            <a:ext cx="2357454" cy="2035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5" idx="1"/>
            <a:endCxn id="8" idx="3"/>
          </p:cNvCxnSpPr>
          <p:nvPr/>
        </p:nvCxnSpPr>
        <p:spPr>
          <a:xfrm rot="10800000" flipV="1">
            <a:off x="3929058" y="2649885"/>
            <a:ext cx="2357454" cy="138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7" idx="1"/>
            <a:endCxn id="8" idx="3"/>
          </p:cNvCxnSpPr>
          <p:nvPr/>
        </p:nvCxnSpPr>
        <p:spPr>
          <a:xfrm rot="10800000" flipV="1">
            <a:off x="3929058" y="3792893"/>
            <a:ext cx="2286016" cy="24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8" idx="1"/>
            <a:endCxn id="8" idx="3"/>
          </p:cNvCxnSpPr>
          <p:nvPr/>
        </p:nvCxnSpPr>
        <p:spPr>
          <a:xfrm rot="10800000">
            <a:off x="3929058" y="4036223"/>
            <a:ext cx="2286016" cy="571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16" idx="1"/>
          </p:cNvCxnSpPr>
          <p:nvPr/>
        </p:nvCxnSpPr>
        <p:spPr>
          <a:xfrm rot="10800000" flipV="1">
            <a:off x="4572000" y="2000240"/>
            <a:ext cx="1714512" cy="300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5" idx="1"/>
          </p:cNvCxnSpPr>
          <p:nvPr/>
        </p:nvCxnSpPr>
        <p:spPr>
          <a:xfrm rot="10800000" flipV="1">
            <a:off x="4857752" y="2649886"/>
            <a:ext cx="1428760" cy="2350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7" idx="1"/>
            <a:endCxn id="19" idx="0"/>
          </p:cNvCxnSpPr>
          <p:nvPr/>
        </p:nvCxnSpPr>
        <p:spPr>
          <a:xfrm rot="10800000" flipV="1">
            <a:off x="5036348" y="3792894"/>
            <a:ext cx="1178727" cy="1207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18" idx="1"/>
          </p:cNvCxnSpPr>
          <p:nvPr/>
        </p:nvCxnSpPr>
        <p:spPr>
          <a:xfrm rot="10800000" flipV="1">
            <a:off x="5357818" y="4607714"/>
            <a:ext cx="857256" cy="392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00496" y="357166"/>
            <a:ext cx="107157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меню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4612" y="1142984"/>
            <a:ext cx="3714776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от пользователя выбора действия из меню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71670" y="5786454"/>
            <a:ext cx="5143536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Предложение пользователю выхода из программы или продолжения работы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1928802"/>
            <a:ext cx="1643074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Добавление 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57422" y="2571744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Редактирование 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14744" y="2000240"/>
            <a:ext cx="1643074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Удаление 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0628" y="2571744"/>
            <a:ext cx="2357422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полного списка записей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29322" y="2000240"/>
            <a:ext cx="3000396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списка записей с учетом фильтра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14348" y="3286124"/>
            <a:ext cx="1500198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ввода от пользователя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43306" y="3071810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от пользователя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43306" y="3643314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Удаление записи из списка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643570" y="3643314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на экран полного списка записей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357422" y="4071942"/>
            <a:ext cx="1785950" cy="64294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от пользователя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записи и новых данных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357422" y="5000636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Замена старой записи на новую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215206" y="3143248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фильтра от пользователя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286644" y="4214818"/>
            <a:ext cx="178595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 на экран списка записей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Прямая со стрелкой 21"/>
          <p:cNvCxnSpPr>
            <a:stCxn id="5" idx="2"/>
            <a:endCxn id="9" idx="0"/>
          </p:cNvCxnSpPr>
          <p:nvPr/>
        </p:nvCxnSpPr>
        <p:spPr>
          <a:xfrm rot="5400000">
            <a:off x="4304108" y="1732348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2"/>
            <a:endCxn id="5" idx="0"/>
          </p:cNvCxnSpPr>
          <p:nvPr/>
        </p:nvCxnSpPr>
        <p:spPr>
          <a:xfrm rot="16200000" flipH="1">
            <a:off x="4339826" y="910810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7" idx="0"/>
          </p:cNvCxnSpPr>
          <p:nvPr/>
        </p:nvCxnSpPr>
        <p:spPr>
          <a:xfrm rot="10800000" flipV="1">
            <a:off x="1607324" y="1500174"/>
            <a:ext cx="1393041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8" idx="0"/>
          </p:cNvCxnSpPr>
          <p:nvPr/>
        </p:nvCxnSpPr>
        <p:spPr>
          <a:xfrm rot="5400000">
            <a:off x="3196819" y="1553753"/>
            <a:ext cx="1071570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1" idx="0"/>
          </p:cNvCxnSpPr>
          <p:nvPr/>
        </p:nvCxnSpPr>
        <p:spPr>
          <a:xfrm>
            <a:off x="6143636" y="1500174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rot="16200000" flipH="1">
            <a:off x="5179223" y="1821645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0" idx="2"/>
            <a:endCxn id="15" idx="0"/>
          </p:cNvCxnSpPr>
          <p:nvPr/>
        </p:nvCxnSpPr>
        <p:spPr>
          <a:xfrm rot="16200000" flipH="1">
            <a:off x="6000752" y="3107521"/>
            <a:ext cx="714380" cy="357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9" idx="2"/>
            <a:endCxn id="13" idx="0"/>
          </p:cNvCxnSpPr>
          <p:nvPr/>
        </p:nvCxnSpPr>
        <p:spPr>
          <a:xfrm rot="5400000">
            <a:off x="4179091" y="271462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2"/>
            <a:endCxn id="14" idx="0"/>
          </p:cNvCxnSpPr>
          <p:nvPr/>
        </p:nvCxnSpPr>
        <p:spPr>
          <a:xfrm rot="5400000">
            <a:off x="4429124" y="353615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1" idx="2"/>
            <a:endCxn id="18" idx="0"/>
          </p:cNvCxnSpPr>
          <p:nvPr/>
        </p:nvCxnSpPr>
        <p:spPr>
          <a:xfrm rot="16200000" flipH="1">
            <a:off x="7375941" y="2411008"/>
            <a:ext cx="785818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8" idx="2"/>
            <a:endCxn id="20" idx="0"/>
          </p:cNvCxnSpPr>
          <p:nvPr/>
        </p:nvCxnSpPr>
        <p:spPr>
          <a:xfrm rot="16200000" flipH="1">
            <a:off x="7786710" y="3821909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4143372" y="6286520"/>
            <a:ext cx="107157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Выход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Прямая со стрелкой 47"/>
          <p:cNvCxnSpPr>
            <a:stCxn id="6" idx="2"/>
            <a:endCxn id="46" idx="0"/>
          </p:cNvCxnSpPr>
          <p:nvPr/>
        </p:nvCxnSpPr>
        <p:spPr>
          <a:xfrm rot="16200000" flipH="1">
            <a:off x="4589859" y="6197222"/>
            <a:ext cx="14287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6" idx="2"/>
          </p:cNvCxnSpPr>
          <p:nvPr/>
        </p:nvCxnSpPr>
        <p:spPr>
          <a:xfrm rot="16200000" flipH="1">
            <a:off x="4589871" y="6732995"/>
            <a:ext cx="2142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14282" y="5786454"/>
            <a:ext cx="1071570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Продолжение 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работы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 стрелкой 54"/>
          <p:cNvCxnSpPr>
            <a:stCxn id="6" idx="1"/>
            <a:endCxn id="53" idx="3"/>
          </p:cNvCxnSpPr>
          <p:nvPr/>
        </p:nvCxnSpPr>
        <p:spPr>
          <a:xfrm rot="10800000">
            <a:off x="1285852" y="596504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4" idx="2"/>
            <a:endCxn id="6" idx="0"/>
          </p:cNvCxnSpPr>
          <p:nvPr/>
        </p:nvCxnSpPr>
        <p:spPr>
          <a:xfrm rot="16200000" flipH="1">
            <a:off x="3696884" y="4839900"/>
            <a:ext cx="1785950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15" idx="2"/>
          </p:cNvCxnSpPr>
          <p:nvPr/>
        </p:nvCxnSpPr>
        <p:spPr>
          <a:xfrm rot="5400000">
            <a:off x="5054207" y="4304116"/>
            <a:ext cx="1785950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0" idx="2"/>
          </p:cNvCxnSpPr>
          <p:nvPr/>
        </p:nvCxnSpPr>
        <p:spPr>
          <a:xfrm rot="5400000">
            <a:off x="6590124" y="4196959"/>
            <a:ext cx="1214446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8" idx="2"/>
            <a:endCxn id="16" idx="0"/>
          </p:cNvCxnSpPr>
          <p:nvPr/>
        </p:nvCxnSpPr>
        <p:spPr>
          <a:xfrm rot="5400000">
            <a:off x="2678893" y="350043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16" idx="2"/>
            <a:endCxn id="17" idx="0"/>
          </p:cNvCxnSpPr>
          <p:nvPr/>
        </p:nvCxnSpPr>
        <p:spPr>
          <a:xfrm rot="5400000">
            <a:off x="3107521" y="485776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642910" y="4214818"/>
            <a:ext cx="1500198" cy="3571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Добавление новой записи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Прямая со стрелкой 80"/>
          <p:cNvCxnSpPr>
            <a:stCxn id="7" idx="2"/>
            <a:endCxn id="12" idx="0"/>
          </p:cNvCxnSpPr>
          <p:nvPr/>
        </p:nvCxnSpPr>
        <p:spPr>
          <a:xfrm rot="5400000">
            <a:off x="1035819" y="2714620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12" idx="2"/>
            <a:endCxn id="79" idx="0"/>
          </p:cNvCxnSpPr>
          <p:nvPr/>
        </p:nvCxnSpPr>
        <p:spPr>
          <a:xfrm rot="5400000">
            <a:off x="1142976" y="389334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17" idx="2"/>
          </p:cNvCxnSpPr>
          <p:nvPr/>
        </p:nvCxnSpPr>
        <p:spPr>
          <a:xfrm rot="16200000" flipH="1">
            <a:off x="3303975" y="5304247"/>
            <a:ext cx="428628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79" idx="2"/>
          </p:cNvCxnSpPr>
          <p:nvPr/>
        </p:nvCxnSpPr>
        <p:spPr>
          <a:xfrm rot="16200000" flipH="1">
            <a:off x="1375149" y="4589867"/>
            <a:ext cx="1214446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endCxn id="4" idx="1"/>
          </p:cNvCxnSpPr>
          <p:nvPr/>
        </p:nvCxnSpPr>
        <p:spPr>
          <a:xfrm rot="5400000" flipH="1" flipV="1">
            <a:off x="-446519" y="1339439"/>
            <a:ext cx="5250693" cy="36433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606</Words>
  <Application>Microsoft Office PowerPoint</Application>
  <PresentationFormat>Экран (4:3)</PresentationFormat>
  <Paragraphs>194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Tide</dc:creator>
  <cp:lastModifiedBy>Tide</cp:lastModifiedBy>
  <cp:revision>39</cp:revision>
  <dcterms:created xsi:type="dcterms:W3CDTF">2016-08-14T10:16:24Z</dcterms:created>
  <dcterms:modified xsi:type="dcterms:W3CDTF">2016-09-13T20:53:41Z</dcterms:modified>
</cp:coreProperties>
</file>