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5544" autoAdjust="0"/>
    <p:restoredTop sz="95046" autoAdjust="0"/>
  </p:normalViewPr>
  <p:slideViewPr>
    <p:cSldViewPr>
      <p:cViewPr>
        <p:scale>
          <a:sx n="150" d="100"/>
          <a:sy n="150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12.09.2016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12.09.2016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12.09.2016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12.09.2016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12.09.2016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12.09.2016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12.09.2016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12.09.2016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12.09.2016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12.09.2016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82C9-9648-4404-A278-BF68CA761A07}" type="datetimeFigureOut">
              <a:rPr lang="ru-RU" smtClean="0"/>
              <a:pPr/>
              <a:t>12.09.2016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082C9-9648-4404-A278-BF68CA761A07}" type="datetimeFigureOut">
              <a:rPr lang="ru-RU" smtClean="0"/>
              <a:pPr/>
              <a:t>12.09.2016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C6821-B00F-4B71-A77D-16034855CEB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214810" y="5000636"/>
            <a:ext cx="1888629" cy="1104893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ru.tsibrovskii.start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java.util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.*;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ConsoleInput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implements Input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Scanner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scanner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new Scanner(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System.in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String ask(String question){}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ask(String question,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 range){}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357422" y="5072074"/>
            <a:ext cx="1366242" cy="76199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ru.tsibrovskii.start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interface Input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 ask(String question);</a:t>
            </a:r>
          </a:p>
          <a:p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ask(String question,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 range);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429388" y="4286256"/>
            <a:ext cx="2210098" cy="64769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ru.tsibrovskii.start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MenuOutException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extends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RuntimeException</a:t>
            </a:r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MenuOutException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(String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){}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71472" y="428604"/>
            <a:ext cx="1647527" cy="76199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ru.tsibrovskii.start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interface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UserAction</a:t>
            </a:r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key;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Void execute(Input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Tracker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tracker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 info();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000364" y="285728"/>
            <a:ext cx="1785950" cy="207167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ru.tsibrovskii.start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ru.tsibrovskii.models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.*;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java.util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.*;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Tracker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Item[] items = new Item[100];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position = 0;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static final Random RN = new Random();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Item add(Item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item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){}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void edit(Item fresh){}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Protected Item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findById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(String id){}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generateId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(){}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Item[]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getAll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(){}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deleteItem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(String id){}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Item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filterItem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(Object filter){}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14282" y="5072074"/>
            <a:ext cx="1647527" cy="1104893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ru.tsibrovskii.start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StubInput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implements Input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String[] answers;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position = 0;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StrubInput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(String[] answers){}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String ask(String question){}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ask(String question,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 range){}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85720" y="3643314"/>
            <a:ext cx="1486794" cy="76198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ru.tsibrovskii.start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ru.tsibrovskii.models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.*;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StartUITest</a:t>
            </a:r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static void main(String[]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){}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214810" y="3571876"/>
            <a:ext cx="1808260" cy="64769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ru.tsibrovskii.start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ValidateInput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extends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ConsoleInput</a:t>
            </a:r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ask(String question,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 range){}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428860" y="3000372"/>
            <a:ext cx="1486794" cy="137159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ru.tsibrovskii.start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ru.tsibrovskii.models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.*;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StartUI</a:t>
            </a:r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 ranges = new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[] {0,1...};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Input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StartUI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(Input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){}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void init(){}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static void main(String[]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){}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7000860" y="0"/>
            <a:ext cx="2143140" cy="164307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ru.tsibrovskii.models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Item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String id;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String name, description;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long create;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Item(){}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Item(String name, String description, long create){}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String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getName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(){}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String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getDescription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(){}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long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getCreate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(){}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String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getId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(){}</a:t>
            </a: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void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setId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(String id){}</a:t>
            </a:r>
            <a:endParaRPr lang="ru-RU" sz="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507419" y="1714488"/>
            <a:ext cx="1636581" cy="80756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ru.tsibrovskii.models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Task extends Item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Task(String name, String desk){}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String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calculatePrice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(){}</a:t>
            </a:r>
            <a:endParaRPr lang="ru-RU" sz="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7215174" y="2571744"/>
            <a:ext cx="1928826" cy="80134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Package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ru.tsibrovskii.models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Comment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extends 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Item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String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commentarii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Comment(String id, String </a:t>
            </a:r>
            <a:r>
              <a:rPr lang="en-US" sz="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commentarii</a:t>
            </a:r>
            <a:r>
              <a:rPr lang="en-US" sz="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){}</a:t>
            </a:r>
            <a:endParaRPr lang="en-US" sz="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Прямая со стрелкой 19"/>
          <p:cNvCxnSpPr>
            <a:stCxn id="14" idx="1"/>
          </p:cNvCxnSpPr>
          <p:nvPr/>
        </p:nvCxnSpPr>
        <p:spPr>
          <a:xfrm rot="10800000">
            <a:off x="4786314" y="714357"/>
            <a:ext cx="2214546" cy="107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5" idx="1"/>
            <a:endCxn id="9" idx="3"/>
          </p:cNvCxnSpPr>
          <p:nvPr/>
        </p:nvCxnSpPr>
        <p:spPr>
          <a:xfrm rot="10800000">
            <a:off x="4786315" y="1321568"/>
            <a:ext cx="2721105" cy="7967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6" idx="1"/>
          </p:cNvCxnSpPr>
          <p:nvPr/>
        </p:nvCxnSpPr>
        <p:spPr>
          <a:xfrm rot="10800000">
            <a:off x="4786314" y="1928802"/>
            <a:ext cx="2428860" cy="1043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9" idx="2"/>
            <a:endCxn id="13" idx="0"/>
          </p:cNvCxnSpPr>
          <p:nvPr/>
        </p:nvCxnSpPr>
        <p:spPr>
          <a:xfrm rot="5400000">
            <a:off x="3211315" y="2318348"/>
            <a:ext cx="642966" cy="721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5" idx="3"/>
            <a:endCxn id="4" idx="1"/>
          </p:cNvCxnSpPr>
          <p:nvPr/>
        </p:nvCxnSpPr>
        <p:spPr>
          <a:xfrm>
            <a:off x="3723664" y="5453071"/>
            <a:ext cx="491146" cy="100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4" idx="0"/>
            <a:endCxn id="12" idx="2"/>
          </p:cNvCxnSpPr>
          <p:nvPr/>
        </p:nvCxnSpPr>
        <p:spPr>
          <a:xfrm rot="16200000" flipV="1">
            <a:off x="4748501" y="4590011"/>
            <a:ext cx="781064" cy="40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12" idx="1"/>
            <a:endCxn id="13" idx="3"/>
          </p:cNvCxnSpPr>
          <p:nvPr/>
        </p:nvCxnSpPr>
        <p:spPr>
          <a:xfrm rot="10800000">
            <a:off x="3915654" y="3686168"/>
            <a:ext cx="299156" cy="209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5" idx="1"/>
            <a:endCxn id="10" idx="3"/>
          </p:cNvCxnSpPr>
          <p:nvPr/>
        </p:nvCxnSpPr>
        <p:spPr>
          <a:xfrm rot="10800000" flipV="1">
            <a:off x="1861810" y="5453071"/>
            <a:ext cx="495613" cy="171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10" idx="0"/>
            <a:endCxn id="11" idx="2"/>
          </p:cNvCxnSpPr>
          <p:nvPr/>
        </p:nvCxnSpPr>
        <p:spPr>
          <a:xfrm rot="16200000" flipV="1">
            <a:off x="700193" y="4734220"/>
            <a:ext cx="666778" cy="89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13" idx="1"/>
            <a:endCxn id="11" idx="3"/>
          </p:cNvCxnSpPr>
          <p:nvPr/>
        </p:nvCxnSpPr>
        <p:spPr>
          <a:xfrm rot="10800000" flipV="1">
            <a:off x="1772514" y="3686167"/>
            <a:ext cx="656346" cy="338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stCxn id="7" idx="1"/>
            <a:endCxn id="12" idx="3"/>
          </p:cNvCxnSpPr>
          <p:nvPr/>
        </p:nvCxnSpPr>
        <p:spPr>
          <a:xfrm rot="10800000">
            <a:off x="6023070" y="3895724"/>
            <a:ext cx="406318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>
            <a:stCxn id="7" idx="1"/>
            <a:endCxn id="4" idx="3"/>
          </p:cNvCxnSpPr>
          <p:nvPr/>
        </p:nvCxnSpPr>
        <p:spPr>
          <a:xfrm rot="10800000" flipV="1">
            <a:off x="6103440" y="4610103"/>
            <a:ext cx="325949" cy="9429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351</Words>
  <Application>Microsoft Office PowerPoint</Application>
  <PresentationFormat>Экран (4:3)</PresentationFormat>
  <Paragraphs>112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Tide</dc:creator>
  <cp:lastModifiedBy>Tide</cp:lastModifiedBy>
  <cp:revision>22</cp:revision>
  <dcterms:created xsi:type="dcterms:W3CDTF">2016-08-14T10:16:24Z</dcterms:created>
  <dcterms:modified xsi:type="dcterms:W3CDTF">2016-09-12T21:22:07Z</dcterms:modified>
</cp:coreProperties>
</file>