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9" r:id="rId6"/>
    <p:sldId id="263" r:id="rId7"/>
    <p:sldId id="264" r:id="rId8"/>
    <p:sldId id="265"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10/14/2020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10/14/2020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Pandemic watch</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Team WAP</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Team Name</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dirty="0"/>
              <a:t>We are Team W.A.P.</a:t>
            </a:r>
          </a:p>
          <a:p>
            <a:r>
              <a:rPr lang="en-CA" dirty="0"/>
              <a:t>It stands for Wireless Application Protocol</a:t>
            </a:r>
          </a:p>
          <a:p>
            <a:r>
              <a:rPr lang="en-CA" dirty="0"/>
              <a:t>It is the technical standard for accessing information through mobile wireless networks</a:t>
            </a:r>
          </a:p>
          <a:p>
            <a:endParaRPr lang="en-CA"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5546" y="3284883"/>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CACB-2B55-468F-97B5-3158D2629F43}"/>
              </a:ext>
            </a:extLst>
          </p:cNvPr>
          <p:cNvSpPr>
            <a:spLocks noGrp="1"/>
          </p:cNvSpPr>
          <p:nvPr>
            <p:ph type="title"/>
          </p:nvPr>
        </p:nvSpPr>
        <p:spPr/>
        <p:txBody>
          <a:bodyPr/>
          <a:lstStyle/>
          <a:p>
            <a:pPr algn="ctr"/>
            <a:r>
              <a:rPr lang="en-CA" dirty="0"/>
              <a:t>Product</a:t>
            </a:r>
          </a:p>
        </p:txBody>
      </p:sp>
      <p:sp>
        <p:nvSpPr>
          <p:cNvPr id="3" name="Content Placeholder 2">
            <a:extLst>
              <a:ext uri="{FF2B5EF4-FFF2-40B4-BE49-F238E27FC236}">
                <a16:creationId xmlns:a16="http://schemas.microsoft.com/office/drawing/2014/main" id="{D3E66864-4727-4EF6-A7D8-E63EF3DF5885}"/>
              </a:ext>
            </a:extLst>
          </p:cNvPr>
          <p:cNvSpPr>
            <a:spLocks noGrp="1"/>
          </p:cNvSpPr>
          <p:nvPr>
            <p:ph idx="1"/>
          </p:nvPr>
        </p:nvSpPr>
        <p:spPr/>
        <p:txBody>
          <a:bodyPr/>
          <a:lstStyle/>
          <a:p>
            <a:endParaRPr lang="en-CA" dirty="0"/>
          </a:p>
          <a:p>
            <a:endParaRPr lang="en-CA" dirty="0"/>
          </a:p>
          <a:p>
            <a:endParaRPr lang="en-CA" dirty="0"/>
          </a:p>
          <a:p>
            <a:r>
              <a:rPr lang="en-CA" dirty="0"/>
              <a:t>Our Team, WAP is in the working of making an application called Pandemic Watch. What this application will achieve is that it will be providing information about Covid-19.In these tough times not a lot of people are not getting information about Covid-19 like what is happening around the world such as certain country or city: cases, recovered, deaths and counter measures are taking to prevent the spend of Covid-19. The goal that we’re trying to aim is to deliver the information to people about different areas in the world from different outlets</a:t>
            </a:r>
          </a:p>
        </p:txBody>
      </p:sp>
      <p:sp>
        <p:nvSpPr>
          <p:cNvPr id="5" name="TextBox 4">
            <a:extLst>
              <a:ext uri="{FF2B5EF4-FFF2-40B4-BE49-F238E27FC236}">
                <a16:creationId xmlns:a16="http://schemas.microsoft.com/office/drawing/2014/main" id="{8485D76C-0717-4260-8AB7-35AFAE771F03}"/>
              </a:ext>
            </a:extLst>
          </p:cNvPr>
          <p:cNvSpPr txBox="1"/>
          <p:nvPr/>
        </p:nvSpPr>
        <p:spPr>
          <a:xfrm>
            <a:off x="870097" y="2590486"/>
            <a:ext cx="10451805" cy="584775"/>
          </a:xfrm>
          <a:prstGeom prst="rect">
            <a:avLst/>
          </a:prstGeom>
          <a:noFill/>
        </p:spPr>
        <p:txBody>
          <a:bodyPr wrap="square" rtlCol="0">
            <a:spAutoFit/>
          </a:bodyPr>
          <a:lstStyle/>
          <a:p>
            <a:pPr algn="ctr"/>
            <a:r>
              <a:rPr lang="en-CA" sz="3200" u="sng" dirty="0"/>
              <a:t>Pandemic Watch</a:t>
            </a:r>
            <a:r>
              <a:rPr lang="en-CA" sz="3200" b="0" i="0" dirty="0">
                <a:solidFill>
                  <a:srgbClr val="4D5156"/>
                </a:solidFill>
                <a:effectLst/>
                <a:latin typeface="arial" panose="020B0604020202020204" pitchFamily="34" charset="0"/>
              </a:rPr>
              <a:t>™</a:t>
            </a:r>
            <a:endParaRPr lang="en-CA" sz="3200" u="sng" dirty="0"/>
          </a:p>
        </p:txBody>
      </p:sp>
    </p:spTree>
    <p:extLst>
      <p:ext uri="{BB962C8B-B14F-4D97-AF65-F5344CB8AC3E}">
        <p14:creationId xmlns:p14="http://schemas.microsoft.com/office/powerpoint/2010/main" val="2306576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263F-BDC6-4A31-809F-8B43AEA87C7F}"/>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8CF646B2-D479-46ED-9981-6BD63DD47EA3}"/>
              </a:ext>
            </a:extLst>
          </p:cNvPr>
          <p:cNvSpPr>
            <a:spLocks noGrp="1"/>
          </p:cNvSpPr>
          <p:nvPr>
            <p:ph idx="1"/>
          </p:nvPr>
        </p:nvSpPr>
        <p:spPr/>
        <p:txBody>
          <a:bodyPr/>
          <a:lstStyle/>
          <a:p>
            <a:r>
              <a:rPr lang="en-CA" dirty="0"/>
              <a:t>The app will format displayed data as to show the user current pandemical news and data</a:t>
            </a:r>
          </a:p>
          <a:p>
            <a:r>
              <a:rPr lang="en-CA" dirty="0"/>
              <a:t>It will display world statistics such as total global cases, total global recovered, and local cases.</a:t>
            </a:r>
          </a:p>
          <a:p>
            <a:r>
              <a:rPr lang="en-CA" dirty="0"/>
              <a:t>There will be </a:t>
            </a:r>
            <a:r>
              <a:rPr lang="en-CA" dirty="0" err="1"/>
              <a:t>oncreate</a:t>
            </a:r>
            <a:r>
              <a:rPr lang="en-CA" dirty="0"/>
              <a:t> functions that welcome user</a:t>
            </a:r>
          </a:p>
          <a:p>
            <a:r>
              <a:rPr lang="en-CA" dirty="0"/>
              <a:t>The app will request location and language from user</a:t>
            </a:r>
          </a:p>
          <a:p>
            <a:r>
              <a:rPr lang="en-CA" dirty="0"/>
              <a:t>The user will have the option to change settings</a:t>
            </a:r>
          </a:p>
          <a:p>
            <a:r>
              <a:rPr lang="en-CA" dirty="0"/>
              <a:t>The app will retrieve data based on the users answer and display it in the corner for the user to confirm</a:t>
            </a:r>
          </a:p>
          <a:p>
            <a:r>
              <a:rPr lang="en-CA" dirty="0"/>
              <a:t>It will have a feed back option for users to relay information and bugs to the developers</a:t>
            </a:r>
          </a:p>
          <a:p>
            <a:r>
              <a:rPr lang="en-CA" dirty="0"/>
              <a:t>There will be multiple tabs for news, stats, settings, and a form data</a:t>
            </a:r>
          </a:p>
          <a:p>
            <a:endParaRPr lang="en-CA" dirty="0"/>
          </a:p>
          <a:p>
            <a:endParaRPr lang="en-CA" dirty="0"/>
          </a:p>
        </p:txBody>
      </p:sp>
    </p:spTree>
    <p:extLst>
      <p:ext uri="{BB962C8B-B14F-4D97-AF65-F5344CB8AC3E}">
        <p14:creationId xmlns:p14="http://schemas.microsoft.com/office/powerpoint/2010/main" val="32300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7AC9-9329-43D5-9E0A-03E5F1FCFC05}"/>
              </a:ext>
            </a:extLst>
          </p:cNvPr>
          <p:cNvSpPr>
            <a:spLocks noGrp="1"/>
          </p:cNvSpPr>
          <p:nvPr>
            <p:ph type="title"/>
          </p:nvPr>
        </p:nvSpPr>
        <p:spPr/>
        <p:txBody>
          <a:bodyPr/>
          <a:lstStyle/>
          <a:p>
            <a:r>
              <a:rPr lang="en-CA" dirty="0"/>
              <a:t>Layout and Design</a:t>
            </a:r>
          </a:p>
        </p:txBody>
      </p:sp>
      <p:pic>
        <p:nvPicPr>
          <p:cNvPr id="5" name="Content Placeholder 4">
            <a:extLst>
              <a:ext uri="{FF2B5EF4-FFF2-40B4-BE49-F238E27FC236}">
                <a16:creationId xmlns:a16="http://schemas.microsoft.com/office/drawing/2014/main" id="{C5653A19-38CD-473E-8DD3-193F4570D773}"/>
              </a:ext>
            </a:extLst>
          </p:cNvPr>
          <p:cNvPicPr>
            <a:picLocks noGrp="1" noChangeAspect="1"/>
          </p:cNvPicPr>
          <p:nvPr>
            <p:ph idx="1"/>
          </p:nvPr>
        </p:nvPicPr>
        <p:blipFill>
          <a:blip r:embed="rId2"/>
          <a:stretch>
            <a:fillRect/>
          </a:stretch>
        </p:blipFill>
        <p:spPr>
          <a:xfrm>
            <a:off x="634528" y="2209763"/>
            <a:ext cx="3692803" cy="3849687"/>
          </a:xfrm>
          <a:prstGeom prst="rect">
            <a:avLst/>
          </a:prstGeom>
        </p:spPr>
      </p:pic>
      <p:pic>
        <p:nvPicPr>
          <p:cNvPr id="7" name="Picture 6">
            <a:extLst>
              <a:ext uri="{FF2B5EF4-FFF2-40B4-BE49-F238E27FC236}">
                <a16:creationId xmlns:a16="http://schemas.microsoft.com/office/drawing/2014/main" id="{82139F97-82A3-49C9-B08C-F4F88A4C1287}"/>
              </a:ext>
            </a:extLst>
          </p:cNvPr>
          <p:cNvPicPr>
            <a:picLocks noChangeAspect="1"/>
          </p:cNvPicPr>
          <p:nvPr/>
        </p:nvPicPr>
        <p:blipFill>
          <a:blip r:embed="rId3"/>
          <a:stretch>
            <a:fillRect/>
          </a:stretch>
        </p:blipFill>
        <p:spPr>
          <a:xfrm>
            <a:off x="4327331" y="2209762"/>
            <a:ext cx="3615190" cy="3841885"/>
          </a:xfrm>
          <a:prstGeom prst="rect">
            <a:avLst/>
          </a:prstGeom>
        </p:spPr>
      </p:pic>
      <p:pic>
        <p:nvPicPr>
          <p:cNvPr id="9" name="Picture 8">
            <a:extLst>
              <a:ext uri="{FF2B5EF4-FFF2-40B4-BE49-F238E27FC236}">
                <a16:creationId xmlns:a16="http://schemas.microsoft.com/office/drawing/2014/main" id="{153B7183-444C-4957-99D4-641297190002}"/>
              </a:ext>
            </a:extLst>
          </p:cNvPr>
          <p:cNvPicPr>
            <a:picLocks noChangeAspect="1"/>
          </p:cNvPicPr>
          <p:nvPr/>
        </p:nvPicPr>
        <p:blipFill>
          <a:blip r:embed="rId4"/>
          <a:stretch>
            <a:fillRect/>
          </a:stretch>
        </p:blipFill>
        <p:spPr>
          <a:xfrm>
            <a:off x="8020134" y="2209762"/>
            <a:ext cx="3372321" cy="1695687"/>
          </a:xfrm>
          <a:prstGeom prst="rect">
            <a:avLst/>
          </a:prstGeom>
        </p:spPr>
      </p:pic>
      <p:pic>
        <p:nvPicPr>
          <p:cNvPr id="13" name="Picture 12">
            <a:extLst>
              <a:ext uri="{FF2B5EF4-FFF2-40B4-BE49-F238E27FC236}">
                <a16:creationId xmlns:a16="http://schemas.microsoft.com/office/drawing/2014/main" id="{2E0E91F8-BDB7-4D49-AAED-4E0C38033B22}"/>
              </a:ext>
            </a:extLst>
          </p:cNvPr>
          <p:cNvPicPr>
            <a:picLocks noChangeAspect="1"/>
          </p:cNvPicPr>
          <p:nvPr/>
        </p:nvPicPr>
        <p:blipFill>
          <a:blip r:embed="rId5"/>
          <a:stretch>
            <a:fillRect/>
          </a:stretch>
        </p:blipFill>
        <p:spPr>
          <a:xfrm>
            <a:off x="8744823" y="4314939"/>
            <a:ext cx="1762371" cy="1524213"/>
          </a:xfrm>
          <a:prstGeom prst="rect">
            <a:avLst/>
          </a:prstGeom>
        </p:spPr>
      </p:pic>
    </p:spTree>
    <p:extLst>
      <p:ext uri="{BB962C8B-B14F-4D97-AF65-F5344CB8AC3E}">
        <p14:creationId xmlns:p14="http://schemas.microsoft.com/office/powerpoint/2010/main" val="357609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21E0E-73E5-4778-9AF3-73F6BB9CAFED}"/>
              </a:ext>
            </a:extLst>
          </p:cNvPr>
          <p:cNvSpPr>
            <a:spLocks noGrp="1"/>
          </p:cNvSpPr>
          <p:nvPr>
            <p:ph type="title"/>
          </p:nvPr>
        </p:nvSpPr>
        <p:spPr/>
        <p:txBody>
          <a:bodyPr/>
          <a:lstStyle/>
          <a:p>
            <a:pPr algn="ctr"/>
            <a:r>
              <a:rPr lang="en-CA" dirty="0"/>
              <a:t>Our Members</a:t>
            </a:r>
          </a:p>
        </p:txBody>
      </p:sp>
      <p:sp>
        <p:nvSpPr>
          <p:cNvPr id="3" name="Content Placeholder 2">
            <a:extLst>
              <a:ext uri="{FF2B5EF4-FFF2-40B4-BE49-F238E27FC236}">
                <a16:creationId xmlns:a16="http://schemas.microsoft.com/office/drawing/2014/main" id="{8323C23E-CD81-4F54-9D15-984994B756E1}"/>
              </a:ext>
            </a:extLst>
          </p:cNvPr>
          <p:cNvSpPr>
            <a:spLocks noGrp="1"/>
          </p:cNvSpPr>
          <p:nvPr>
            <p:ph idx="1"/>
          </p:nvPr>
        </p:nvSpPr>
        <p:spPr/>
        <p:txBody>
          <a:bodyPr/>
          <a:lstStyle/>
          <a:p>
            <a:r>
              <a:rPr lang="en-CA" sz="2800" dirty="0" err="1"/>
              <a:t>Tsidkeenu</a:t>
            </a:r>
            <a:r>
              <a:rPr lang="en-CA" sz="2800" dirty="0"/>
              <a:t> Aznar</a:t>
            </a:r>
          </a:p>
          <a:p>
            <a:r>
              <a:rPr lang="en-CA" sz="2800" dirty="0"/>
              <a:t>Satyam </a:t>
            </a:r>
            <a:r>
              <a:rPr lang="en-CA" sz="2800" dirty="0" err="1"/>
              <a:t>Dalvadi</a:t>
            </a:r>
            <a:endParaRPr lang="en-CA" sz="2800" dirty="0"/>
          </a:p>
          <a:p>
            <a:r>
              <a:rPr lang="en-CA" sz="2800" dirty="0" err="1"/>
              <a:t>Jagminder</a:t>
            </a:r>
            <a:r>
              <a:rPr lang="en-CA" sz="2800" dirty="0"/>
              <a:t> </a:t>
            </a:r>
            <a:r>
              <a:rPr lang="en-CA" sz="2800" dirty="0" err="1"/>
              <a:t>Sembi</a:t>
            </a:r>
            <a:endParaRPr lang="en-CA" sz="2800" dirty="0"/>
          </a:p>
          <a:p>
            <a:r>
              <a:rPr lang="en-CA" sz="2800" dirty="0"/>
              <a:t>Rayan </a:t>
            </a:r>
            <a:r>
              <a:rPr lang="en-CA" sz="2800" dirty="0" err="1"/>
              <a:t>Treebhowon</a:t>
            </a:r>
            <a:endParaRPr lang="en-CA" sz="2800" dirty="0"/>
          </a:p>
          <a:p>
            <a:endParaRPr lang="en-CA" dirty="0"/>
          </a:p>
        </p:txBody>
      </p:sp>
    </p:spTree>
    <p:extLst>
      <p:ext uri="{BB962C8B-B14F-4D97-AF65-F5344CB8AC3E}">
        <p14:creationId xmlns:p14="http://schemas.microsoft.com/office/powerpoint/2010/main" val="493459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B9EE7-B07B-47B5-B265-068BF8BB04FF}"/>
              </a:ext>
            </a:extLst>
          </p:cNvPr>
          <p:cNvSpPr>
            <a:spLocks noGrp="1"/>
          </p:cNvSpPr>
          <p:nvPr>
            <p:ph type="title"/>
          </p:nvPr>
        </p:nvSpPr>
        <p:spPr/>
        <p:txBody>
          <a:bodyPr/>
          <a:lstStyle/>
          <a:p>
            <a:pPr algn="ctr"/>
            <a:r>
              <a:rPr lang="en-CA" dirty="0"/>
              <a:t>Our Development Strategy</a:t>
            </a:r>
          </a:p>
        </p:txBody>
      </p:sp>
      <p:sp>
        <p:nvSpPr>
          <p:cNvPr id="3" name="Content Placeholder 2">
            <a:extLst>
              <a:ext uri="{FF2B5EF4-FFF2-40B4-BE49-F238E27FC236}">
                <a16:creationId xmlns:a16="http://schemas.microsoft.com/office/drawing/2014/main" id="{8C21674D-8337-4197-81F8-E637EF089635}"/>
              </a:ext>
            </a:extLst>
          </p:cNvPr>
          <p:cNvSpPr>
            <a:spLocks noGrp="1"/>
          </p:cNvSpPr>
          <p:nvPr>
            <p:ph idx="1"/>
          </p:nvPr>
        </p:nvSpPr>
        <p:spPr/>
        <p:txBody>
          <a:bodyPr/>
          <a:lstStyle/>
          <a:p>
            <a:r>
              <a:rPr lang="en-CA" dirty="0"/>
              <a:t>Group leader: Tsidkeennu Aznar</a:t>
            </a:r>
          </a:p>
          <a:p>
            <a:r>
              <a:rPr lang="en-CA" dirty="0"/>
              <a:t>Everyone is in charge of attending bi weekly scrums to discuss the development and direction that the project intends to go</a:t>
            </a:r>
          </a:p>
          <a:p>
            <a:r>
              <a:rPr lang="en-CA" dirty="0"/>
              <a:t>Our progress will be documented through product back logs to allow us to better track the developmental process and the points of occurrence of bugs when they occur in the project</a:t>
            </a:r>
          </a:p>
          <a:p>
            <a:r>
              <a:rPr lang="en-CA" dirty="0"/>
              <a:t>We will do an agile development architecture.</a:t>
            </a:r>
          </a:p>
        </p:txBody>
      </p:sp>
    </p:spTree>
    <p:extLst>
      <p:ext uri="{BB962C8B-B14F-4D97-AF65-F5344CB8AC3E}">
        <p14:creationId xmlns:p14="http://schemas.microsoft.com/office/powerpoint/2010/main" val="272245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691D-F47E-4C62-8387-7FEA44CC1C4D}"/>
              </a:ext>
            </a:extLst>
          </p:cNvPr>
          <p:cNvSpPr>
            <a:spLocks noGrp="1"/>
          </p:cNvSpPr>
          <p:nvPr>
            <p:ph type="title"/>
          </p:nvPr>
        </p:nvSpPr>
        <p:spPr/>
        <p:txBody>
          <a:bodyPr/>
          <a:lstStyle/>
          <a:p>
            <a:pPr algn="ctr"/>
            <a:r>
              <a:rPr lang="en-CA" dirty="0"/>
              <a:t>Responsibilities</a:t>
            </a:r>
          </a:p>
        </p:txBody>
      </p:sp>
      <p:sp>
        <p:nvSpPr>
          <p:cNvPr id="3" name="Content Placeholder 2">
            <a:extLst>
              <a:ext uri="{FF2B5EF4-FFF2-40B4-BE49-F238E27FC236}">
                <a16:creationId xmlns:a16="http://schemas.microsoft.com/office/drawing/2014/main" id="{307D85D0-3C43-4E74-9C18-D8EF330BDCC2}"/>
              </a:ext>
            </a:extLst>
          </p:cNvPr>
          <p:cNvSpPr>
            <a:spLocks noGrp="1"/>
          </p:cNvSpPr>
          <p:nvPr>
            <p:ph idx="1"/>
          </p:nvPr>
        </p:nvSpPr>
        <p:spPr/>
        <p:txBody>
          <a:bodyPr>
            <a:normAutofit fontScale="92500" lnSpcReduction="10000"/>
          </a:bodyPr>
          <a:lstStyle/>
          <a:p>
            <a:r>
              <a:rPr lang="en-CA" dirty="0"/>
              <a:t>Satyam: User interface, main page, settings</a:t>
            </a:r>
          </a:p>
          <a:p>
            <a:pPr lvl="1"/>
            <a:r>
              <a:rPr lang="en-CA" b="1" dirty="0"/>
              <a:t>Tech lead</a:t>
            </a:r>
          </a:p>
          <a:p>
            <a:pPr lvl="1"/>
            <a:r>
              <a:rPr lang="en-CA" b="1" dirty="0"/>
              <a:t>UI Designer</a:t>
            </a:r>
          </a:p>
          <a:p>
            <a:r>
              <a:rPr lang="en-CA" dirty="0"/>
              <a:t>Tsid: Task assignment, data base management, testing cases  </a:t>
            </a:r>
          </a:p>
          <a:p>
            <a:pPr lvl="1"/>
            <a:r>
              <a:rPr lang="en-CA" b="1" dirty="0"/>
              <a:t>Project manager</a:t>
            </a:r>
          </a:p>
          <a:p>
            <a:pPr lvl="1"/>
            <a:r>
              <a:rPr lang="en-CA" b="1" dirty="0"/>
              <a:t>Team lead</a:t>
            </a:r>
          </a:p>
          <a:p>
            <a:r>
              <a:rPr lang="en-CA" dirty="0"/>
              <a:t>Jagg: Functionality, language support, image documentation</a:t>
            </a:r>
          </a:p>
          <a:p>
            <a:pPr lvl="1"/>
            <a:r>
              <a:rPr lang="en-CA" b="1" dirty="0"/>
              <a:t>Tester</a:t>
            </a:r>
          </a:p>
          <a:p>
            <a:pPr lvl="1"/>
            <a:r>
              <a:rPr lang="en-CA" b="1" dirty="0"/>
              <a:t>UX Designer</a:t>
            </a:r>
          </a:p>
          <a:p>
            <a:r>
              <a:rPr lang="en-CA" dirty="0"/>
              <a:t>Ray: Functionality, language support, image documentation</a:t>
            </a:r>
          </a:p>
          <a:p>
            <a:pPr lvl="1"/>
            <a:r>
              <a:rPr lang="en-CA" b="1" dirty="0"/>
              <a:t>Lead program supervisor</a:t>
            </a:r>
          </a:p>
          <a:p>
            <a:pPr lvl="1"/>
            <a:r>
              <a:rPr lang="en-CA" b="1" dirty="0"/>
              <a:t>Front back developer</a:t>
            </a:r>
          </a:p>
          <a:p>
            <a:pPr lvl="1"/>
            <a:r>
              <a:rPr lang="en-CA" b="1" dirty="0"/>
              <a:t>Business/ promotional manager</a:t>
            </a:r>
          </a:p>
          <a:p>
            <a:r>
              <a:rPr lang="en-CA" dirty="0"/>
              <a:t>We will all be coding, attending scrum meetings </a:t>
            </a:r>
          </a:p>
          <a:p>
            <a:pPr marL="0" indent="0">
              <a:buNone/>
            </a:pPr>
            <a:endParaRPr lang="en-CA" dirty="0"/>
          </a:p>
        </p:txBody>
      </p:sp>
    </p:spTree>
    <p:extLst>
      <p:ext uri="{BB962C8B-B14F-4D97-AF65-F5344CB8AC3E}">
        <p14:creationId xmlns:p14="http://schemas.microsoft.com/office/powerpoint/2010/main" val="844056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59927E4-E194-47BE-91C2-B87D50CF51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{D1F2DE8F-B433-4011-A6EC-7760DB9F6CAD}tf56410444_win32</Template>
  <TotalTime>609</TotalTime>
  <Words>403</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Avenir Next LT Pro Light</vt:lpstr>
      <vt:lpstr>Garamond</vt:lpstr>
      <vt:lpstr>SavonVTI</vt:lpstr>
      <vt:lpstr>Pandemic watch</vt:lpstr>
      <vt:lpstr>Team Name</vt:lpstr>
      <vt:lpstr>Product</vt:lpstr>
      <vt:lpstr>Functionality</vt:lpstr>
      <vt:lpstr>Layout and Design</vt:lpstr>
      <vt:lpstr>Our Members</vt:lpstr>
      <vt:lpstr>Our Development Strategy</vt:lpstr>
      <vt:lpstr>Responsibilities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Pandemic watch</dc:title>
  <dc:creator>Tsidkeennu Aznar</dc:creator>
  <cp:lastModifiedBy>Rayan Treebhowon</cp:lastModifiedBy>
  <cp:revision>17</cp:revision>
  <dcterms:created xsi:type="dcterms:W3CDTF">2020-09-16T21:09:09Z</dcterms:created>
  <dcterms:modified xsi:type="dcterms:W3CDTF">2020-10-14T23:35:23Z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