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8" r:id="rId4"/>
    <p:sldId id="257" r:id="rId5"/>
    <p:sldId id="260" r:id="rId6"/>
    <p:sldId id="261" r:id="rId7"/>
    <p:sldId id="262" r:id="rId8"/>
    <p:sldId id="263" r:id="rId9"/>
    <p:sldId id="265" r:id="rId10"/>
    <p:sldId id="266"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12/08/2020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12/08/2020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a:xfrm>
            <a:off x="1154955" y="1447800"/>
            <a:ext cx="8825658" cy="3329581"/>
          </a:xfrm>
        </p:spPr>
        <p:txBody>
          <a:bodyPr>
            <a:normAutofit/>
          </a:bodyPr>
          <a:lstStyle/>
          <a:p>
            <a:r>
              <a:rPr lang="en-CA"/>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a:xfrm>
            <a:off x="1154955" y="4777380"/>
            <a:ext cx="8825658" cy="861420"/>
          </a:xfrm>
        </p:spPr>
        <p:txBody>
          <a:bodyPr>
            <a:normAutofit/>
          </a:bodyPr>
          <a:lstStyle/>
          <a:p>
            <a:r>
              <a:rPr lang="en-CA"/>
              <a:t>CREATED BY WAP Team</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2289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stored in a table and updated each time the user refreshed the application.</a:t>
            </a:r>
          </a:p>
        </p:txBody>
      </p:sp>
    </p:spTree>
    <p:extLst>
      <p:ext uri="{BB962C8B-B14F-4D97-AF65-F5344CB8AC3E}">
        <p14:creationId xmlns:p14="http://schemas.microsoft.com/office/powerpoint/2010/main" val="426461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2A5B-63AA-4BD5-9DAB-E491ED2F8296}"/>
              </a:ext>
            </a:extLst>
          </p:cNvPr>
          <p:cNvSpPr>
            <a:spLocks noGrp="1"/>
          </p:cNvSpPr>
          <p:nvPr>
            <p:ph type="title"/>
          </p:nvPr>
        </p:nvSpPr>
        <p:spPr>
          <a:xfrm>
            <a:off x="5224006" y="629266"/>
            <a:ext cx="4985469" cy="1469878"/>
          </a:xfrm>
        </p:spPr>
        <p:txBody>
          <a:bodyPr>
            <a:normAutofit/>
          </a:bodyPr>
          <a:lstStyle/>
          <a:p>
            <a:r>
              <a:rPr lang="en-CA"/>
              <a:t>Background Change</a:t>
            </a:r>
            <a:endParaRPr lang="en-CA" dirty="0"/>
          </a:p>
        </p:txBody>
      </p:sp>
      <p:pic>
        <p:nvPicPr>
          <p:cNvPr id="4" name="Picture 3" descr="Graphical user interface&#10;&#10;Description automatically generated">
            <a:extLst>
              <a:ext uri="{FF2B5EF4-FFF2-40B4-BE49-F238E27FC236}">
                <a16:creationId xmlns:a16="http://schemas.microsoft.com/office/drawing/2014/main" id="{C1B56D61-28A6-416C-B9B4-C6A8FB6C6BEB}"/>
              </a:ext>
            </a:extLst>
          </p:cNvPr>
          <p:cNvPicPr>
            <a:picLocks noChangeAspect="1"/>
          </p:cNvPicPr>
          <p:nvPr/>
        </p:nvPicPr>
        <p:blipFill>
          <a:blip r:embed="rId3"/>
          <a:stretch>
            <a:fillRect/>
          </a:stretch>
        </p:blipFill>
        <p:spPr>
          <a:xfrm>
            <a:off x="1267167" y="691763"/>
            <a:ext cx="3000583"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E45A0518-9B46-4EE7-B689-A1129CBE7EA8}"/>
              </a:ext>
            </a:extLst>
          </p:cNvPr>
          <p:cNvSpPr>
            <a:spLocks noGrp="1"/>
          </p:cNvSpPr>
          <p:nvPr>
            <p:ph idx="1"/>
          </p:nvPr>
        </p:nvSpPr>
        <p:spPr>
          <a:xfrm>
            <a:off x="5224005" y="2337683"/>
            <a:ext cx="4985470" cy="3910716"/>
          </a:xfrm>
        </p:spPr>
        <p:txBody>
          <a:bodyPr>
            <a:normAutofit/>
          </a:bodyPr>
          <a:lstStyle/>
          <a:p>
            <a:r>
              <a:rPr lang="en-CA"/>
              <a:t>User will be able to change the color of the background using the theme button throughout all screens to make it easier for them. (Button will be available on all screens)</a:t>
            </a:r>
            <a:endParaRPr lang="en-CA" dirty="0"/>
          </a:p>
        </p:txBody>
      </p:sp>
    </p:spTree>
    <p:extLst>
      <p:ext uri="{BB962C8B-B14F-4D97-AF65-F5344CB8AC3E}">
        <p14:creationId xmlns:p14="http://schemas.microsoft.com/office/powerpoint/2010/main" val="66888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5286-AF46-4915-B995-52A86AF02B37}"/>
              </a:ext>
            </a:extLst>
          </p:cNvPr>
          <p:cNvSpPr>
            <a:spLocks noGrp="1"/>
          </p:cNvSpPr>
          <p:nvPr>
            <p:ph type="title"/>
          </p:nvPr>
        </p:nvSpPr>
        <p:spPr/>
        <p:txBody>
          <a:bodyPr/>
          <a:lstStyle/>
          <a:p>
            <a:pPr algn="ctr"/>
            <a:r>
              <a:rPr lang="en-CA" dirty="0"/>
              <a:t>Team Members</a:t>
            </a:r>
          </a:p>
        </p:txBody>
      </p:sp>
      <p:sp>
        <p:nvSpPr>
          <p:cNvPr id="3" name="Content Placeholder 2">
            <a:extLst>
              <a:ext uri="{FF2B5EF4-FFF2-40B4-BE49-F238E27FC236}">
                <a16:creationId xmlns:a16="http://schemas.microsoft.com/office/drawing/2014/main" id="{1D1BDF62-17F1-482A-B33B-A4D4B8499939}"/>
              </a:ext>
            </a:extLst>
          </p:cNvPr>
          <p:cNvSpPr>
            <a:spLocks noGrp="1"/>
          </p:cNvSpPr>
          <p:nvPr>
            <p:ph idx="1"/>
          </p:nvPr>
        </p:nvSpPr>
        <p:spPr/>
        <p:txBody>
          <a:bodyPr>
            <a:normAutofit lnSpcReduction="10000"/>
          </a:bodyPr>
          <a:lstStyle/>
          <a:p>
            <a:pPr lvl="3" algn="just"/>
            <a:r>
              <a:rPr lang="en-CA" sz="2000" dirty="0"/>
              <a:t>Rayan Treebhowon N01226282</a:t>
            </a:r>
          </a:p>
          <a:p>
            <a:pPr lvl="3" algn="just"/>
            <a:endParaRPr lang="en-CA" sz="2000" dirty="0"/>
          </a:p>
          <a:p>
            <a:pPr lvl="3" algn="just"/>
            <a:endParaRPr lang="en-CA" sz="2000" dirty="0"/>
          </a:p>
          <a:p>
            <a:pPr lvl="3" algn="just"/>
            <a:r>
              <a:rPr lang="en-CA" sz="2000" dirty="0" err="1"/>
              <a:t>Tsidkeenu</a:t>
            </a:r>
            <a:r>
              <a:rPr lang="en-CA" sz="2000" dirty="0"/>
              <a:t> Aznar N01180428</a:t>
            </a:r>
          </a:p>
          <a:p>
            <a:pPr lvl="3" algn="just"/>
            <a:endParaRPr lang="en-CA" sz="2000" dirty="0"/>
          </a:p>
          <a:p>
            <a:pPr lvl="3" algn="just"/>
            <a:endParaRPr lang="en-CA" sz="2000" dirty="0"/>
          </a:p>
          <a:p>
            <a:pPr lvl="3" algn="just"/>
            <a:r>
              <a:rPr lang="en-CA" sz="2000" dirty="0"/>
              <a:t>Satyam </a:t>
            </a:r>
            <a:r>
              <a:rPr lang="en-CA" sz="2000" dirty="0" err="1"/>
              <a:t>Dalvadi</a:t>
            </a:r>
            <a:r>
              <a:rPr lang="en-CA" sz="2000" dirty="0"/>
              <a:t> N01333116</a:t>
            </a:r>
          </a:p>
          <a:p>
            <a:pPr lvl="3" algn="just"/>
            <a:endParaRPr lang="en-CA" sz="2000" dirty="0"/>
          </a:p>
          <a:p>
            <a:pPr lvl="3" algn="just"/>
            <a:endParaRPr lang="en-CA" sz="2000" dirty="0"/>
          </a:p>
          <a:p>
            <a:pPr lvl="3" algn="just"/>
            <a:r>
              <a:rPr lang="en-CA" sz="2000" dirty="0" err="1"/>
              <a:t>Jagminder</a:t>
            </a:r>
            <a:r>
              <a:rPr lang="en-CA" sz="2000" dirty="0"/>
              <a:t> </a:t>
            </a:r>
            <a:r>
              <a:rPr lang="en-CA" sz="2000" dirty="0" err="1"/>
              <a:t>Sembi</a:t>
            </a:r>
            <a:r>
              <a:rPr lang="en-CA" sz="2000" dirty="0"/>
              <a:t> N01300801</a:t>
            </a:r>
          </a:p>
        </p:txBody>
      </p:sp>
    </p:spTree>
    <p:extLst>
      <p:ext uri="{BB962C8B-B14F-4D97-AF65-F5344CB8AC3E}">
        <p14:creationId xmlns:p14="http://schemas.microsoft.com/office/powerpoint/2010/main" val="407777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a:t>
            </a:r>
            <a:r>
              <a:rPr lang="en-CA"/>
              <a:t>Data tab.</a:t>
            </a:r>
            <a:endParaRPr lang="en-CA" dirty="0"/>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469107" y="1719543"/>
            <a:ext cx="8946541" cy="4195481"/>
          </a:xfrm>
        </p:spPr>
        <p:txBody>
          <a:bodyPr/>
          <a:lstStyle/>
          <a:p>
            <a:r>
              <a:rPr lang="en-CA" dirty="0"/>
              <a:t>Welcome Screen: Welcome screen will explains the user the use of our application.</a:t>
            </a:r>
          </a:p>
        </p:txBody>
      </p:sp>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a:blip r:embed="rId2"/>
          <a:stretch>
            <a:fillRect/>
          </a:stretch>
        </p:blipFill>
        <p:spPr>
          <a:xfrm>
            <a:off x="9415648" y="1152982"/>
            <a:ext cx="2630025" cy="5114467"/>
          </a:xfrm>
          <a:prstGeom prst="rect">
            <a:avLst/>
          </a:prstGeom>
        </p:spPr>
      </p:pic>
    </p:spTree>
    <p:extLst>
      <p:ext uri="{BB962C8B-B14F-4D97-AF65-F5344CB8AC3E}">
        <p14:creationId xmlns:p14="http://schemas.microsoft.com/office/powerpoint/2010/main" val="148354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531922" y="1888471"/>
            <a:ext cx="8946541" cy="4195481"/>
          </a:xfrm>
        </p:spPr>
        <p:txBody>
          <a:bodyPr/>
          <a:lstStyle/>
          <a:p>
            <a:r>
              <a:rPr lang="en-CA" dirty="0"/>
              <a:t>Main Screen: The main screen will display the worldwide statistics as you can see on the screenshot. It is indeed live data retrieved from WHO(World Health Organization API).</a:t>
            </a:r>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a:blip r:embed="rId2"/>
          <a:stretch>
            <a:fillRect/>
          </a:stretch>
        </p:blipFill>
        <p:spPr>
          <a:xfrm>
            <a:off x="9364274" y="1399309"/>
            <a:ext cx="2827726" cy="5173806"/>
          </a:xfrm>
          <a:prstGeom prst="rect">
            <a:avLst/>
          </a:prstGeom>
        </p:spPr>
      </p:pic>
    </p:spTree>
    <p:extLst>
      <p:ext uri="{BB962C8B-B14F-4D97-AF65-F5344CB8AC3E}">
        <p14:creationId xmlns:p14="http://schemas.microsoft.com/office/powerpoint/2010/main" val="183671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249005" y="1853248"/>
            <a:ext cx="8946541" cy="4195481"/>
          </a:xfrm>
        </p:spPr>
        <p:txBody>
          <a:bodyPr/>
          <a:lstStyle/>
          <a:p>
            <a:r>
              <a:rPr lang="en-CA" dirty="0"/>
              <a:t>Navigation: User will be able to decide where they wish to proceed next. They have the option between World Data, to see each affected countries, the states(USA) and also be able to use settings and eventually send us Feedback to improve or fix bugs in our application. </a:t>
            </a:r>
          </a:p>
        </p:txBody>
      </p:sp>
      <p:pic>
        <p:nvPicPr>
          <p:cNvPr id="4" name="Picture 3">
            <a:extLst>
              <a:ext uri="{FF2B5EF4-FFF2-40B4-BE49-F238E27FC236}">
                <a16:creationId xmlns:a16="http://schemas.microsoft.com/office/drawing/2014/main" id="{57A3125C-ADAD-4B49-A342-0F9152BC9547}"/>
              </a:ext>
            </a:extLst>
          </p:cNvPr>
          <p:cNvPicPr>
            <a:picLocks noChangeAspect="1"/>
          </p:cNvPicPr>
          <p:nvPr/>
        </p:nvPicPr>
        <p:blipFill>
          <a:blip r:embed="rId2"/>
          <a:stretch>
            <a:fillRect/>
          </a:stretch>
        </p:blipFill>
        <p:spPr>
          <a:xfrm>
            <a:off x="9195546" y="1134980"/>
            <a:ext cx="2760545" cy="5287910"/>
          </a:xfrm>
          <a:prstGeom prst="rect">
            <a:avLst/>
          </a:prstGeom>
        </p:spPr>
      </p:pic>
    </p:spTree>
    <p:extLst>
      <p:ext uri="{BB962C8B-B14F-4D97-AF65-F5344CB8AC3E}">
        <p14:creationId xmlns:p14="http://schemas.microsoft.com/office/powerpoint/2010/main" val="423953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AFC278E6-3061-4F9F-9054-A1DD9A0F0A9E}"/>
              </a:ext>
            </a:extLst>
          </p:cNvPr>
          <p:cNvPicPr>
            <a:picLocks noChangeAspect="1"/>
          </p:cNvPicPr>
          <p:nvPr/>
        </p:nvPicPr>
        <p:blipFill>
          <a:blip r:embed="rId4"/>
          <a:stretch>
            <a:fillRect/>
          </a:stretch>
        </p:blipFill>
        <p:spPr>
          <a:xfrm>
            <a:off x="1502987" y="609194"/>
            <a:ext cx="2159584" cy="4017832"/>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5"/>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spTree>
    <p:extLst>
      <p:ext uri="{BB962C8B-B14F-4D97-AF65-F5344CB8AC3E}">
        <p14:creationId xmlns:p14="http://schemas.microsoft.com/office/powerpoint/2010/main" val="1584328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540</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COVID TRACKER APP</vt:lpstr>
      <vt:lpstr>WAP Team</vt:lpstr>
      <vt:lpstr>Team Members</vt:lpstr>
      <vt:lpstr>Functionality</vt:lpstr>
      <vt:lpstr>User Interface:</vt:lpstr>
      <vt:lpstr>User Interface</vt:lpstr>
      <vt:lpstr>User Interface:</vt:lpstr>
      <vt:lpstr>User Interface:</vt:lpstr>
      <vt:lpstr>User Interface:</vt:lpstr>
      <vt:lpstr>User Interface</vt:lpstr>
      <vt:lpstr>Storage</vt:lpstr>
      <vt:lpstr>Background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1</cp:revision>
  <dcterms:created xsi:type="dcterms:W3CDTF">2020-12-08T23:17:24Z</dcterms:created>
  <dcterms:modified xsi:type="dcterms:W3CDTF">2020-12-08T23:17:32Z</dcterms:modified>
</cp:coreProperties>
</file>