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12/08/2020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User Permission: One time user permission when installing the application will be asked to access the photos and media of the device.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1</TotalTime>
  <Words>650</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2</cp:revision>
  <dcterms:created xsi:type="dcterms:W3CDTF">2020-12-09T03:20:25Z</dcterms:created>
  <dcterms:modified xsi:type="dcterms:W3CDTF">2020-12-09T03:49:38Z</dcterms:modified>
</cp:coreProperties>
</file>