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57" r:id="rId5"/>
    <p:sldId id="260" r:id="rId6"/>
    <p:sldId id="261" r:id="rId7"/>
    <p:sldId id="269" r:id="rId8"/>
    <p:sldId id="262" r:id="rId9"/>
    <p:sldId id="263" r:id="rId10"/>
    <p:sldId id="265" r:id="rId11"/>
    <p:sldId id="266" r:id="rId12"/>
    <p:sldId id="267" r:id="rId13"/>
    <p:sldId id="271"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12/09/2020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12/09/2020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TsidAznar/WAPCENG3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p:txBody>
          <a:bodyPr>
            <a:normAutofit/>
          </a:bodyPr>
          <a:lstStyle/>
          <a:p>
            <a:r>
              <a:rPr lang="en-CA" dirty="0"/>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p:txBody>
          <a:bodyPr>
            <a:normAutofit/>
          </a:bodyPr>
          <a:lstStyle/>
          <a:p>
            <a:r>
              <a:rPr lang="en-CA"/>
              <a:t>CREATED BY WAP Team</a:t>
            </a:r>
          </a:p>
        </p:txBody>
      </p:sp>
    </p:spTree>
    <p:extLst>
      <p:ext uri="{BB962C8B-B14F-4D97-AF65-F5344CB8AC3E}">
        <p14:creationId xmlns:p14="http://schemas.microsoft.com/office/powerpoint/2010/main" val="37228987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4"/>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pic>
        <p:nvPicPr>
          <p:cNvPr id="7" name="Picture 6">
            <a:extLst>
              <a:ext uri="{FF2B5EF4-FFF2-40B4-BE49-F238E27FC236}">
                <a16:creationId xmlns:a16="http://schemas.microsoft.com/office/drawing/2014/main" id="{F84ABFB0-F1F8-455F-93C0-AD1E82901321}"/>
              </a:ext>
            </a:extLst>
          </p:cNvPr>
          <p:cNvPicPr>
            <a:picLocks noChangeAspect="1"/>
          </p:cNvPicPr>
          <p:nvPr/>
        </p:nvPicPr>
        <p:blipFill>
          <a:blip r:embed="rId5"/>
          <a:stretch>
            <a:fillRect/>
          </a:stretch>
        </p:blipFill>
        <p:spPr>
          <a:xfrm>
            <a:off x="1245059" y="599808"/>
            <a:ext cx="2274491" cy="4073442"/>
          </a:xfrm>
          <a:prstGeom prst="rect">
            <a:avLst/>
          </a:prstGeom>
        </p:spPr>
      </p:pic>
    </p:spTree>
    <p:extLst>
      <p:ext uri="{BB962C8B-B14F-4D97-AF65-F5344CB8AC3E}">
        <p14:creationId xmlns:p14="http://schemas.microsoft.com/office/powerpoint/2010/main" val="15843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9F26-93F6-4E02-9A40-8751CF31785F}"/>
              </a:ext>
            </a:extLst>
          </p:cNvPr>
          <p:cNvSpPr>
            <a:spLocks noGrp="1"/>
          </p:cNvSpPr>
          <p:nvPr>
            <p:ph type="title"/>
          </p:nvPr>
        </p:nvSpPr>
        <p:spPr/>
        <p:txBody>
          <a:bodyPr/>
          <a:lstStyle/>
          <a:p>
            <a:r>
              <a:rPr lang="en-CA" dirty="0"/>
              <a:t>GitHub Repository</a:t>
            </a:r>
          </a:p>
        </p:txBody>
      </p:sp>
      <p:sp>
        <p:nvSpPr>
          <p:cNvPr id="3" name="Content Placeholder 2">
            <a:extLst>
              <a:ext uri="{FF2B5EF4-FFF2-40B4-BE49-F238E27FC236}">
                <a16:creationId xmlns:a16="http://schemas.microsoft.com/office/drawing/2014/main" id="{6FB04D6A-015C-458D-83E5-BC71D8891A8D}"/>
              </a:ext>
            </a:extLst>
          </p:cNvPr>
          <p:cNvSpPr>
            <a:spLocks noGrp="1"/>
          </p:cNvSpPr>
          <p:nvPr>
            <p:ph idx="1"/>
          </p:nvPr>
        </p:nvSpPr>
        <p:spPr/>
        <p:txBody>
          <a:bodyPr/>
          <a:lstStyle/>
          <a:p>
            <a:r>
              <a:rPr lang="en-CA" dirty="0">
                <a:hlinkClick r:id="rId2"/>
              </a:rPr>
              <a:t>https://github.com/TsidAznar/WAPCENG319</a:t>
            </a:r>
            <a:endParaRPr lang="en-CA" dirty="0"/>
          </a:p>
          <a:p>
            <a:r>
              <a:rPr lang="en-CA" dirty="0"/>
              <a:t>Use of GitHub Desktop to push/pull files to repository.</a:t>
            </a:r>
          </a:p>
          <a:p>
            <a:r>
              <a:rPr lang="en-CA" dirty="0"/>
              <a:t>Code Commitments was done from Android Studio using the buttons shown below.</a:t>
            </a:r>
          </a:p>
          <a:p>
            <a:r>
              <a:rPr lang="en-CA" dirty="0"/>
              <a:t>Blue to update project from other commits done outside.</a:t>
            </a:r>
          </a:p>
          <a:p>
            <a:r>
              <a:rPr lang="en-CA" dirty="0"/>
              <a:t>Green to push and commit to repository and update on GitHub.</a:t>
            </a:r>
          </a:p>
          <a:p>
            <a:endParaRPr lang="en-CA" dirty="0"/>
          </a:p>
        </p:txBody>
      </p:sp>
      <p:pic>
        <p:nvPicPr>
          <p:cNvPr id="4" name="Picture 3">
            <a:extLst>
              <a:ext uri="{FF2B5EF4-FFF2-40B4-BE49-F238E27FC236}">
                <a16:creationId xmlns:a16="http://schemas.microsoft.com/office/drawing/2014/main" id="{75D9370F-1CF0-4C85-A78E-16C82D67FF35}"/>
              </a:ext>
            </a:extLst>
          </p:cNvPr>
          <p:cNvPicPr>
            <a:picLocks noChangeAspect="1"/>
          </p:cNvPicPr>
          <p:nvPr/>
        </p:nvPicPr>
        <p:blipFill>
          <a:blip r:embed="rId3"/>
          <a:stretch>
            <a:fillRect/>
          </a:stretch>
        </p:blipFill>
        <p:spPr>
          <a:xfrm>
            <a:off x="4795532" y="4630582"/>
            <a:ext cx="1562100" cy="561975"/>
          </a:xfrm>
          <a:prstGeom prst="rect">
            <a:avLst/>
          </a:prstGeom>
        </p:spPr>
      </p:pic>
    </p:spTree>
    <p:extLst>
      <p:ext uri="{BB962C8B-B14F-4D97-AF65-F5344CB8AC3E}">
        <p14:creationId xmlns:p14="http://schemas.microsoft.com/office/powerpoint/2010/main" val="197324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33112E-4022-4ED8-8472-6705D44B7972}"/>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4600"/>
              <a:t>GitHub Repository</a:t>
            </a:r>
          </a:p>
        </p:txBody>
      </p:sp>
      <p:sp>
        <p:nvSpPr>
          <p:cNvPr id="24" name="Freeform: Shape 23">
            <a:extLst>
              <a:ext uri="{FF2B5EF4-FFF2-40B4-BE49-F238E27FC236}">
                <a16:creationId xmlns:a16="http://schemas.microsoft.com/office/drawing/2014/main" id="{185730E4-A3A6-43E2-8E84-A4D61748B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7BF3B82D-FEC2-4697-869B-E7E5966C97B4}"/>
              </a:ext>
            </a:extLst>
          </p:cNvPr>
          <p:cNvPicPr>
            <a:picLocks noGrp="1" noChangeAspect="1"/>
          </p:cNvPicPr>
          <p:nvPr>
            <p:ph idx="1"/>
          </p:nvPr>
        </p:nvPicPr>
        <p:blipFill>
          <a:blip r:embed="rId7"/>
          <a:stretch>
            <a:fillRect/>
          </a:stretch>
        </p:blipFill>
        <p:spPr>
          <a:xfrm>
            <a:off x="499331" y="158887"/>
            <a:ext cx="4853903" cy="3035028"/>
          </a:xfrm>
          <a:prstGeom prst="rect">
            <a:avLst/>
          </a:prstGeom>
          <a:effectLst/>
        </p:spPr>
      </p:pic>
      <p:pic>
        <p:nvPicPr>
          <p:cNvPr id="6" name="Picture 5">
            <a:extLst>
              <a:ext uri="{FF2B5EF4-FFF2-40B4-BE49-F238E27FC236}">
                <a16:creationId xmlns:a16="http://schemas.microsoft.com/office/drawing/2014/main" id="{27D3E2EC-0B40-48D2-98F6-ABF6CF3C1359}"/>
              </a:ext>
            </a:extLst>
          </p:cNvPr>
          <p:cNvPicPr>
            <a:picLocks noChangeAspect="1"/>
          </p:cNvPicPr>
          <p:nvPr/>
        </p:nvPicPr>
        <p:blipFill>
          <a:blip r:embed="rId8"/>
          <a:stretch>
            <a:fillRect/>
          </a:stretch>
        </p:blipFill>
        <p:spPr>
          <a:xfrm>
            <a:off x="5670543" y="158886"/>
            <a:ext cx="4633634" cy="3035028"/>
          </a:xfrm>
          <a:prstGeom prst="rect">
            <a:avLst/>
          </a:prstGeom>
          <a:effectLst/>
        </p:spPr>
      </p:pic>
      <p:sp>
        <p:nvSpPr>
          <p:cNvPr id="26" name="Freeform 31">
            <a:extLst>
              <a:ext uri="{FF2B5EF4-FFF2-40B4-BE49-F238E27FC236}">
                <a16:creationId xmlns:a16="http://schemas.microsoft.com/office/drawing/2014/main" id="{61835C02-009F-45B9-81BA-49BD79D4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6669482C-CCCB-4BE0-8B16-A36361530884}"/>
              </a:ext>
            </a:extLst>
          </p:cNvPr>
          <p:cNvPicPr>
            <a:picLocks noChangeAspect="1"/>
          </p:cNvPicPr>
          <p:nvPr/>
        </p:nvPicPr>
        <p:blipFill>
          <a:blip r:embed="rId9"/>
          <a:stretch>
            <a:fillRect/>
          </a:stretch>
        </p:blipFill>
        <p:spPr>
          <a:xfrm>
            <a:off x="626235" y="4658809"/>
            <a:ext cx="4600094" cy="713013"/>
          </a:xfrm>
          <a:prstGeom prst="rect">
            <a:avLst/>
          </a:prstGeom>
          <a:effectLst/>
        </p:spPr>
      </p:pic>
      <p:pic>
        <p:nvPicPr>
          <p:cNvPr id="7" name="Picture 6">
            <a:extLst>
              <a:ext uri="{FF2B5EF4-FFF2-40B4-BE49-F238E27FC236}">
                <a16:creationId xmlns:a16="http://schemas.microsoft.com/office/drawing/2014/main" id="{E53602A8-7891-4445-988A-BAF79B514A92}"/>
              </a:ext>
            </a:extLst>
          </p:cNvPr>
          <p:cNvPicPr>
            <a:picLocks noChangeAspect="1"/>
          </p:cNvPicPr>
          <p:nvPr/>
        </p:nvPicPr>
        <p:blipFill>
          <a:blip r:embed="rId10"/>
          <a:stretch>
            <a:fillRect/>
          </a:stretch>
        </p:blipFill>
        <p:spPr>
          <a:xfrm>
            <a:off x="5849650" y="4658809"/>
            <a:ext cx="5273962" cy="713013"/>
          </a:xfrm>
          <a:prstGeom prst="rect">
            <a:avLst/>
          </a:prstGeom>
          <a:effectLst/>
        </p:spPr>
      </p:pic>
    </p:spTree>
    <p:extLst>
      <p:ext uri="{BB962C8B-B14F-4D97-AF65-F5344CB8AC3E}">
        <p14:creationId xmlns:p14="http://schemas.microsoft.com/office/powerpoint/2010/main" val="387573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344179-95E6-425C-80E0-6792A0FB6A7C}"/>
              </a:ext>
            </a:extLst>
          </p:cNvPr>
          <p:cNvSpPr>
            <a:spLocks noGrp="1"/>
          </p:cNvSpPr>
          <p:nvPr>
            <p:ph type="title"/>
          </p:nvPr>
        </p:nvSpPr>
        <p:spPr>
          <a:xfrm>
            <a:off x="653143" y="1645920"/>
            <a:ext cx="3522879" cy="4470821"/>
          </a:xfrm>
        </p:spPr>
        <p:txBody>
          <a:bodyPr>
            <a:normAutofit/>
          </a:bodyPr>
          <a:lstStyle/>
          <a:p>
            <a:pPr algn="r"/>
            <a:r>
              <a:rPr lang="en-CA">
                <a:solidFill>
                  <a:srgbClr val="FFFFFF"/>
                </a:solidFill>
              </a:rPr>
              <a:t>The End </a:t>
            </a:r>
          </a:p>
        </p:txBody>
      </p:sp>
      <p:sp>
        <p:nvSpPr>
          <p:cNvPr id="3" name="Content Placeholder 2">
            <a:extLst>
              <a:ext uri="{FF2B5EF4-FFF2-40B4-BE49-F238E27FC236}">
                <a16:creationId xmlns:a16="http://schemas.microsoft.com/office/drawing/2014/main" id="{C256014B-FC09-471E-AC1A-C293906536CF}"/>
              </a:ext>
            </a:extLst>
          </p:cNvPr>
          <p:cNvSpPr>
            <a:spLocks noGrp="1"/>
          </p:cNvSpPr>
          <p:nvPr>
            <p:ph idx="1"/>
          </p:nvPr>
        </p:nvSpPr>
        <p:spPr>
          <a:xfrm>
            <a:off x="5204109" y="1645920"/>
            <a:ext cx="5919503" cy="4470821"/>
          </a:xfrm>
        </p:spPr>
        <p:txBody>
          <a:bodyPr>
            <a:normAutofit/>
          </a:bodyPr>
          <a:lstStyle/>
          <a:p>
            <a:r>
              <a:rPr lang="en-CA" dirty="0"/>
              <a:t>Any Questions?</a:t>
            </a:r>
          </a:p>
          <a:p>
            <a:pPr marL="0" indent="0">
              <a:buNone/>
            </a:pPr>
            <a:endParaRPr lang="en-CA" dirty="0"/>
          </a:p>
        </p:txBody>
      </p:sp>
    </p:spTree>
    <p:extLst>
      <p:ext uri="{BB962C8B-B14F-4D97-AF65-F5344CB8AC3E}">
        <p14:creationId xmlns:p14="http://schemas.microsoft.com/office/powerpoint/2010/main" val="27508663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lvl="3" algn="just"/>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Data tab.</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1103312" y="1330908"/>
            <a:ext cx="5284481" cy="4917491"/>
          </a:xfrm>
        </p:spPr>
        <p:txBody>
          <a:bodyPr>
            <a:normAutofit/>
          </a:bodyPr>
          <a:lstStyle/>
          <a:p>
            <a:pPr>
              <a:lnSpc>
                <a:spcPct val="90000"/>
              </a:lnSpc>
            </a:pPr>
            <a:r>
              <a:rPr lang="en-CA" sz="1700" dirty="0"/>
              <a:t>Application Goal: During this pandemic we saw people with lack of information about COVID-19 and their statistics. So basically we decided to build an application to keep people updated on the world’s statistics and cases live.</a:t>
            </a:r>
          </a:p>
          <a:p>
            <a:pPr marL="0" indent="0">
              <a:lnSpc>
                <a:spcPct val="90000"/>
              </a:lnSpc>
              <a:buNone/>
            </a:pPr>
            <a:endParaRPr lang="en-CA" sz="1700" dirty="0"/>
          </a:p>
          <a:p>
            <a:pPr>
              <a:lnSpc>
                <a:spcPct val="90000"/>
              </a:lnSpc>
            </a:pPr>
            <a:r>
              <a:rPr lang="en-CA" sz="1700" dirty="0"/>
              <a:t>User Permission: One time user permission when installing the application will be asked to access the photos and media of the device.</a:t>
            </a:r>
          </a:p>
          <a:p>
            <a:pPr marL="0" indent="0">
              <a:lnSpc>
                <a:spcPct val="90000"/>
              </a:lnSpc>
              <a:buNone/>
            </a:pPr>
            <a:endParaRPr lang="en-CA" sz="1700" dirty="0"/>
          </a:p>
          <a:p>
            <a:pPr>
              <a:lnSpc>
                <a:spcPct val="90000"/>
              </a:lnSpc>
            </a:pPr>
            <a:r>
              <a:rPr lang="en-CA" sz="1700" dirty="0"/>
              <a:t>Welcome Screen: Welcome screen will explains the user the use of our application.</a:t>
            </a:r>
          </a:p>
          <a:p>
            <a:pPr>
              <a:lnSpc>
                <a:spcPct val="90000"/>
              </a:lnSpc>
            </a:pPr>
            <a:endParaRPr lang="en-CA" sz="1700" dirty="0"/>
          </a:p>
        </p:txBody>
      </p:sp>
      <p:pic>
        <p:nvPicPr>
          <p:cNvPr id="4" name="Picture 3">
            <a:extLst>
              <a:ext uri="{FF2B5EF4-FFF2-40B4-BE49-F238E27FC236}">
                <a16:creationId xmlns:a16="http://schemas.microsoft.com/office/drawing/2014/main" id="{1BB80510-7DF5-4087-9506-5B1EF5AF27CD}"/>
              </a:ext>
            </a:extLst>
          </p:cNvPr>
          <p:cNvPicPr>
            <a:picLocks noChangeAspect="1"/>
          </p:cNvPicPr>
          <p:nvPr/>
        </p:nvPicPr>
        <p:blipFill rotWithShape="1">
          <a:blip r:embed="rId3"/>
          <a:srcRect r="1" b="6659"/>
          <a:stretch/>
        </p:blipFill>
        <p:spPr>
          <a:xfrm>
            <a:off x="6728953" y="1152983"/>
            <a:ext cx="2438400" cy="4195481"/>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rotWithShape="1">
          <a:blip r:embed="rId4"/>
          <a:srcRect r="-1" b="7279"/>
          <a:stretch/>
        </p:blipFill>
        <p:spPr>
          <a:xfrm>
            <a:off x="9167353" y="1152983"/>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1103313" y="1342676"/>
            <a:ext cx="5465340" cy="4905723"/>
          </a:xfrm>
        </p:spPr>
        <p:txBody>
          <a:bodyPr>
            <a:normAutofit/>
          </a:bodyPr>
          <a:lstStyle/>
          <a:p>
            <a:r>
              <a:rPr lang="en-CA" dirty="0"/>
              <a:t>Main Screen: The main screen will display the worldwide statistics as you can see on the screenshot. It is indeed live data retrieved from WHO(World Health Organization API).</a:t>
            </a:r>
          </a:p>
          <a:p>
            <a:r>
              <a:rPr lang="en-CA" dirty="0" err="1"/>
              <a:t>onBackPress</a:t>
            </a:r>
            <a:r>
              <a:rPr lang="en-CA" dirty="0"/>
              <a:t>: </a:t>
            </a:r>
            <a:r>
              <a:rPr lang="en-CA" dirty="0" err="1"/>
              <a:t>OnBackPress</a:t>
            </a:r>
            <a:r>
              <a:rPr lang="en-CA" dirty="0"/>
              <a:t> it will show a user and alert Dialog box if whether they want to exit the application or not. </a:t>
            </a:r>
          </a:p>
          <a:p>
            <a:endParaRPr lang="en-CA" dirty="0"/>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rotWithShape="1">
          <a:blip r:embed="rId3"/>
          <a:srcRect t="2607" r="-2" b="3189"/>
          <a:stretch/>
        </p:blipFill>
        <p:spPr>
          <a:xfrm>
            <a:off x="6568653" y="1319843"/>
            <a:ext cx="2438400" cy="419548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9089912-8A0F-4A7E-9FD3-4767D32AE422}"/>
              </a:ext>
            </a:extLst>
          </p:cNvPr>
          <p:cNvPicPr>
            <a:picLocks noChangeAspect="1"/>
          </p:cNvPicPr>
          <p:nvPr/>
        </p:nvPicPr>
        <p:blipFill rotWithShape="1">
          <a:blip r:embed="rId4"/>
          <a:srcRect r="2" b="8140"/>
          <a:stretch/>
        </p:blipFill>
        <p:spPr>
          <a:xfrm>
            <a:off x="9102049" y="1330908"/>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dirty="0"/>
              <a:t>User will be able to change the color of the background using the theme button throughout all screens to make it easier for them. (Button will be available on all screens)</a:t>
            </a:r>
          </a:p>
          <a:p>
            <a:r>
              <a:rPr lang="en-CA" dirty="0"/>
              <a:t>Colors Available: </a:t>
            </a:r>
            <a:r>
              <a:rPr lang="en-US" altLang="en-US" i="1" dirty="0">
                <a:solidFill>
                  <a:srgbClr val="9876AA"/>
                </a:solidFill>
                <a:latin typeface="Consolas" panose="020B0609020204030204" pitchFamily="49" charset="0"/>
              </a:rPr>
              <a:t>RED</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BLUE</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GRAY</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GREEN</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YELLOW</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CYAN</a:t>
            </a:r>
            <a:endParaRPr lang="en-US" altLang="en-US" sz="4800" dirty="0">
              <a:latin typeface="Arial" panose="020B0604020202020204" pitchFamily="34" charset="0"/>
            </a:endParaRPr>
          </a:p>
          <a:p>
            <a:endParaRPr lang="en-CA" dirty="0"/>
          </a:p>
        </p:txBody>
      </p:sp>
    </p:spTree>
    <p:extLst>
      <p:ext uri="{BB962C8B-B14F-4D97-AF65-F5344CB8AC3E}">
        <p14:creationId xmlns:p14="http://schemas.microsoft.com/office/powerpoint/2010/main" val="6688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a:xfrm>
            <a:off x="648930" y="629266"/>
            <a:ext cx="9252154" cy="1223983"/>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1103311" y="2052214"/>
            <a:ext cx="5965394" cy="4196185"/>
          </a:xfrm>
        </p:spPr>
        <p:txBody>
          <a:bodyPr>
            <a:normAutofit/>
          </a:bodyPr>
          <a:lstStyle/>
          <a:p>
            <a:r>
              <a:rPr lang="en-CA" dirty="0"/>
              <a:t>Navigation: User will be able to decide where they wish to proceed next. They have the option between World Data, to see each affected countries and the Saved Data in a table view, also be able to use settings and eventually send us Feedback to improve or fix bugs in our application.</a:t>
            </a:r>
          </a:p>
          <a:p>
            <a:r>
              <a:rPr lang="en-CA" dirty="0"/>
              <a:t>Tabs Functionality. </a:t>
            </a:r>
          </a:p>
        </p:txBody>
      </p:sp>
      <p:pic>
        <p:nvPicPr>
          <p:cNvPr id="6" name="Picture 5">
            <a:extLst>
              <a:ext uri="{FF2B5EF4-FFF2-40B4-BE49-F238E27FC236}">
                <a16:creationId xmlns:a16="http://schemas.microsoft.com/office/drawing/2014/main" id="{9D9C9D44-8207-4AEF-8D35-06666E34A93F}"/>
              </a:ext>
            </a:extLst>
          </p:cNvPr>
          <p:cNvPicPr>
            <a:picLocks noChangeAspect="1"/>
          </p:cNvPicPr>
          <p:nvPr/>
        </p:nvPicPr>
        <p:blipFill>
          <a:blip r:embed="rId3"/>
          <a:stretch>
            <a:fillRect/>
          </a:stretch>
        </p:blipFill>
        <p:spPr>
          <a:xfrm>
            <a:off x="8851949" y="1160511"/>
            <a:ext cx="2778075" cy="519266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953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1</TotalTime>
  <Words>710</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Consolas</vt:lpstr>
      <vt:lpstr>Wingdings 3</vt:lpstr>
      <vt:lpstr>Ion</vt:lpstr>
      <vt:lpstr>COVID TRACKER APP</vt:lpstr>
      <vt:lpstr>Team Members</vt:lpstr>
      <vt:lpstr>WAP Team</vt:lpstr>
      <vt:lpstr>Functionality</vt:lpstr>
      <vt:lpstr>User Interface:</vt:lpstr>
      <vt:lpstr>User Interface</vt:lpstr>
      <vt:lpstr>Background Change</vt:lpstr>
      <vt:lpstr>User Interface:</vt:lpstr>
      <vt:lpstr>User Interface:</vt:lpstr>
      <vt:lpstr>User Interface:</vt:lpstr>
      <vt:lpstr>User Interface</vt:lpstr>
      <vt:lpstr>Storage</vt:lpstr>
      <vt:lpstr>GitHub Repository</vt:lpstr>
      <vt:lpstr>GitHub Repository</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1</cp:revision>
  <dcterms:created xsi:type="dcterms:W3CDTF">2020-12-09T22:20:11Z</dcterms:created>
  <dcterms:modified xsi:type="dcterms:W3CDTF">2020-12-09T22:22:10Z</dcterms:modified>
</cp:coreProperties>
</file>