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4" r:id="rId14"/>
    <p:sldId id="271" r:id="rId15"/>
    <p:sldId id="272"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TsidAznar/WAPCENG319"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F211D-A652-429B-AA31-F1A5003CF44F}"/>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4600" b="0" i="0" kern="1200" dirty="0">
                <a:solidFill>
                  <a:srgbClr val="EBEBEB"/>
                </a:solidFill>
                <a:latin typeface="+mj-lt"/>
                <a:ea typeface="+mj-ea"/>
                <a:cs typeface="+mj-cs"/>
              </a:rPr>
              <a:t>GitHub Repository</a:t>
            </a:r>
            <a:br>
              <a:rPr lang="en-US" sz="4600" b="0" i="0" kern="1200" dirty="0">
                <a:solidFill>
                  <a:srgbClr val="EBEBEB"/>
                </a:solidFill>
                <a:latin typeface="+mj-lt"/>
                <a:ea typeface="+mj-ea"/>
                <a:cs typeface="+mj-cs"/>
              </a:rPr>
            </a:br>
            <a:br>
              <a:rPr lang="en-US" sz="4600" b="0" i="0" kern="1200" dirty="0">
                <a:solidFill>
                  <a:srgbClr val="EBEBEB"/>
                </a:solidFill>
                <a:latin typeface="+mj-lt"/>
                <a:ea typeface="+mj-ea"/>
                <a:cs typeface="+mj-cs"/>
              </a:rPr>
            </a:br>
            <a:r>
              <a:rPr lang="en-CA" sz="2000" dirty="0">
                <a:hlinkClick r:id="rId6"/>
              </a:rPr>
              <a:t>https://github.com/TsidAznar/WAPCENG319</a:t>
            </a:r>
            <a:br>
              <a:rPr lang="en-CA" sz="4800" dirty="0"/>
            </a:br>
            <a:endParaRPr lang="en-US" sz="46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B68EC47-88CA-4891-A3A2-0E49C8991263}"/>
              </a:ext>
            </a:extLst>
          </p:cNvPr>
          <p:cNvPicPr>
            <a:picLocks noGrp="1" noChangeAspect="1"/>
          </p:cNvPicPr>
          <p:nvPr>
            <p:ph idx="1"/>
          </p:nvPr>
        </p:nvPicPr>
        <p:blipFill>
          <a:blip r:embed="rId7"/>
          <a:stretch>
            <a:fillRect/>
          </a:stretch>
        </p:blipFill>
        <p:spPr>
          <a:xfrm>
            <a:off x="926805" y="647698"/>
            <a:ext cx="5704759" cy="5562139"/>
          </a:xfrm>
          <a:prstGeom prst="rect">
            <a:avLst/>
          </a:prstGeom>
          <a:effectLst/>
        </p:spPr>
      </p:pic>
    </p:spTree>
    <p:extLst>
      <p:ext uri="{BB962C8B-B14F-4D97-AF65-F5344CB8AC3E}">
        <p14:creationId xmlns:p14="http://schemas.microsoft.com/office/powerpoint/2010/main" val="6386358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a:xfrm>
            <a:off x="646112" y="4212709"/>
            <a:ext cx="9164206" cy="831400"/>
          </a:xfrm>
        </p:spPr>
        <p:txBody>
          <a:bodyPr>
            <a:normAutofit/>
          </a:bodyPr>
          <a:lstStyle/>
          <a:p>
            <a:r>
              <a:rPr lang="en-US" sz="4000"/>
              <a:t>GitHub Repository</a:t>
            </a:r>
            <a:endParaRPr lang="en-CA" sz="4000"/>
          </a:p>
        </p:txBody>
      </p:sp>
      <p:pic>
        <p:nvPicPr>
          <p:cNvPr id="4" name="Content Placeholder 3">
            <a:extLst>
              <a:ext uri="{FF2B5EF4-FFF2-40B4-BE49-F238E27FC236}">
                <a16:creationId xmlns:a16="http://schemas.microsoft.com/office/drawing/2014/main" id="{F4776919-5448-42BC-AC5A-567451DEA34D}"/>
              </a:ext>
            </a:extLst>
          </p:cNvPr>
          <p:cNvPicPr>
            <a:picLocks noChangeAspect="1"/>
          </p:cNvPicPr>
          <p:nvPr/>
        </p:nvPicPr>
        <p:blipFill>
          <a:blip r:embed="rId3"/>
          <a:stretch>
            <a:fillRect/>
          </a:stretch>
        </p:blipFill>
        <p:spPr>
          <a:xfrm>
            <a:off x="954582" y="182516"/>
            <a:ext cx="1928673" cy="4152788"/>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C1660D4-7A37-4CA2-A71A-94075923CC3D}"/>
              </a:ext>
            </a:extLst>
          </p:cNvPr>
          <p:cNvPicPr>
            <a:picLocks noChangeAspect="1"/>
          </p:cNvPicPr>
          <p:nvPr/>
        </p:nvPicPr>
        <p:blipFill>
          <a:blip r:embed="rId4"/>
          <a:stretch>
            <a:fillRect/>
          </a:stretch>
        </p:blipFill>
        <p:spPr>
          <a:xfrm>
            <a:off x="3453777" y="182517"/>
            <a:ext cx="1928673" cy="4152788"/>
          </a:xfrm>
          <a:prstGeom prst="rect">
            <a:avLst/>
          </a:prstGeom>
          <a:effectLst>
            <a:outerShdw blurRad="50800" dist="38100" dir="5400000" algn="t" rotWithShape="0">
              <a:prstClr val="black">
                <a:alpha val="43000"/>
              </a:prstClr>
            </a:outerShdw>
          </a:effectLst>
        </p:spPr>
      </p:pic>
      <p:pic>
        <p:nvPicPr>
          <p:cNvPr id="3" name="Picture 2">
            <a:extLst>
              <a:ext uri="{FF2B5EF4-FFF2-40B4-BE49-F238E27FC236}">
                <a16:creationId xmlns:a16="http://schemas.microsoft.com/office/drawing/2014/main" id="{D5E273E2-27D3-49D1-BA82-E33B61E2F939}"/>
              </a:ext>
            </a:extLst>
          </p:cNvPr>
          <p:cNvPicPr>
            <a:picLocks noChangeAspect="1"/>
          </p:cNvPicPr>
          <p:nvPr/>
        </p:nvPicPr>
        <p:blipFill>
          <a:blip r:embed="rId5"/>
          <a:stretch>
            <a:fillRect/>
          </a:stretch>
        </p:blipFill>
        <p:spPr>
          <a:xfrm>
            <a:off x="5952972" y="182517"/>
            <a:ext cx="5822081" cy="4152788"/>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9FF438F6-D97B-4E36-A6BA-76869B6B4E10}"/>
              </a:ext>
            </a:extLst>
          </p:cNvPr>
          <p:cNvSpPr>
            <a:spLocks noGrp="1"/>
          </p:cNvSpPr>
          <p:nvPr>
            <p:ph idx="1"/>
          </p:nvPr>
        </p:nvSpPr>
        <p:spPr>
          <a:xfrm>
            <a:off x="635459" y="5163378"/>
            <a:ext cx="9164206" cy="1316931"/>
          </a:xfrm>
        </p:spPr>
        <p:txBody>
          <a:bodyPr>
            <a:normAutofit/>
          </a:bodyPr>
          <a:lstStyle/>
          <a:p>
            <a:r>
              <a:rPr lang="en-US" sz="1800" dirty="0"/>
              <a:t>After committing we will have to push to the origin which is the repository in order to update and for the others to pull from origin to get updated file.</a:t>
            </a:r>
          </a:p>
        </p:txBody>
      </p:sp>
    </p:spTree>
    <p:extLst>
      <p:ext uri="{BB962C8B-B14F-4D97-AF65-F5344CB8AC3E}">
        <p14:creationId xmlns:p14="http://schemas.microsoft.com/office/powerpoint/2010/main" val="407712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  https://github.com/TsidAznar/WAPCENG319 </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2020-12-09T23:08:23Z</dcterms:created>
  <dcterms:modified xsi:type="dcterms:W3CDTF">2020-12-09T23:09:17Z</dcterms:modified>
</cp:coreProperties>
</file>