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12/08/2020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a:p>
            <a:pPr>
              <a:lnSpc>
                <a:spcPct val="90000"/>
              </a:lnSpc>
            </a:pPr>
            <a:r>
              <a:rPr lang="en-CA" sz="1700" dirty="0"/>
              <a:t>User Permission: One time user permission when installing the application will be asked to access the photos and media of the device.</a:t>
            </a:r>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9054424"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6610584" y="1152280"/>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a:t>User will be able to change the color of the background using the theme button throughout all screens to make it easier for them. (Button will be available on all screens)</a:t>
            </a:r>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1</TotalTime>
  <Words>629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1</cp:revision>
  <dcterms:created xsi:type="dcterms:W3CDTF">2020-12-09T02:58:18Z</dcterms:created>
  <dcterms:modified xsi:type="dcterms:W3CDTF">2020-12-09T02:59:30Z</dcterms:modified>
</cp:coreProperties>
</file>