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12/05/2020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12/05/2020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 in a table and updated each time the user refreshed </a:t>
            </a:r>
            <a:r>
              <a:rPr lang="en-CA"/>
              <a:t>the application.</a:t>
            </a:r>
          </a:p>
        </p:txBody>
      </p:sp>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a:t>
            </a:r>
          </a:p>
          <a:p>
            <a:r>
              <a:rPr lang="en-CA" sz="1800" dirty="0"/>
              <a:t>It is the technical standard for accessing information through mobile wireless networks</a:t>
            </a:r>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lnSpcReduction="10000"/>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It is then focused on the states of USA as when we were creating the application at that time USA was leading in number of cases everyday.</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TotalTime>
  <Words>494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COVID TRACKER APP</vt:lpstr>
      <vt:lpstr>WAP Team</vt:lpstr>
      <vt:lpstr>Functionality</vt:lpstr>
      <vt:lpstr>User Interface:</vt:lpstr>
      <vt:lpstr>User Interface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2</cp:revision>
  <dcterms:created xsi:type="dcterms:W3CDTF">2020-11-19T00:50:47Z</dcterms:created>
  <dcterms:modified xsi:type="dcterms:W3CDTF">2020-12-05T17:20:57Z</dcterms:modified>
</cp:coreProperties>
</file>