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1" r:id="rId14"/>
    <p:sldId id="272" r:id="rId15"/>
    <p:sldId id="273"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67E-50FF-4B4A-BEC5-530FEAFC1453}"/>
              </a:ext>
            </a:extLst>
          </p:cNvPr>
          <p:cNvSpPr>
            <a:spLocks noGrp="1"/>
          </p:cNvSpPr>
          <p:nvPr>
            <p:ph type="title"/>
          </p:nvPr>
        </p:nvSpPr>
        <p:spPr/>
        <p:txBody>
          <a:bodyPr/>
          <a:lstStyle/>
          <a:p>
            <a:r>
              <a:rPr lang="en-US" sz="4400" dirty="0"/>
              <a:t>GitHub Repository</a:t>
            </a:r>
            <a:endParaRPr lang="en-CA" dirty="0"/>
          </a:p>
        </p:txBody>
      </p:sp>
      <p:pic>
        <p:nvPicPr>
          <p:cNvPr id="4" name="Content Placeholder 3">
            <a:extLst>
              <a:ext uri="{FF2B5EF4-FFF2-40B4-BE49-F238E27FC236}">
                <a16:creationId xmlns:a16="http://schemas.microsoft.com/office/drawing/2014/main" id="{F4776919-5448-42BC-AC5A-567451DEA34D}"/>
              </a:ext>
            </a:extLst>
          </p:cNvPr>
          <p:cNvPicPr>
            <a:picLocks noGrp="1" noChangeAspect="1"/>
          </p:cNvPicPr>
          <p:nvPr>
            <p:ph idx="1"/>
          </p:nvPr>
        </p:nvPicPr>
        <p:blipFill>
          <a:blip r:embed="rId2"/>
          <a:stretch>
            <a:fillRect/>
          </a:stretch>
        </p:blipFill>
        <p:spPr>
          <a:xfrm>
            <a:off x="891438" y="1404938"/>
            <a:ext cx="1693749" cy="4195762"/>
          </a:xfrm>
          <a:prstGeom prst="rect">
            <a:avLst/>
          </a:prstGeom>
        </p:spPr>
      </p:pic>
    </p:spTree>
    <p:extLst>
      <p:ext uri="{BB962C8B-B14F-4D97-AF65-F5344CB8AC3E}">
        <p14:creationId xmlns:p14="http://schemas.microsoft.com/office/powerpoint/2010/main" val="407712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2</TotalTime>
  <Words>712</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2</cp:revision>
  <dcterms:created xsi:type="dcterms:W3CDTF">2020-12-09T22:20:11Z</dcterms:created>
  <dcterms:modified xsi:type="dcterms:W3CDTF">2020-12-09T22:24:55Z</dcterms:modified>
</cp:coreProperties>
</file>