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 id="261" r:id="rId6"/>
    <p:sldId id="262" r:id="rId7"/>
    <p:sldId id="263"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41605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12/05/2020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07961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68602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59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087421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276816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3989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9518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1940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91476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07846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69806-7F87-4C76-B288-F90ED5BB92A3}" type="datetimeFigureOut">
              <a:rPr lang="en-CA" smtClean="0"/>
              <a:t>12/05/2020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7057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69806-7F87-4C76-B288-F90ED5BB92A3}" type="datetimeFigureOut">
              <a:rPr lang="en-CA" smtClean="0"/>
              <a:t>12/05/2020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28193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2930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973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269806-7F87-4C76-B288-F90ED5BB92A3}" type="datetimeFigureOut">
              <a:rPr lang="en-CA" smtClean="0"/>
              <a:t>12/05/2020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127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12/05/2020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14283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269806-7F87-4C76-B288-F90ED5BB92A3}" type="datetimeFigureOut">
              <a:rPr lang="en-CA" smtClean="0"/>
              <a:t>12/05/2020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F2FB58-AA9C-4E1A-9DB5-0063EE77A1C8}" type="slidenum">
              <a:rPr lang="en-CA" smtClean="0"/>
              <a:t>‹#›</a:t>
            </a:fld>
            <a:endParaRPr lang="en-CA"/>
          </a:p>
        </p:txBody>
      </p:sp>
    </p:spTree>
    <p:extLst>
      <p:ext uri="{BB962C8B-B14F-4D97-AF65-F5344CB8AC3E}">
        <p14:creationId xmlns:p14="http://schemas.microsoft.com/office/powerpoint/2010/main" val="3062834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BC112276-147E-4088-A96F-521602C5BE0F}"/>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9091"/>
          <a:stretch/>
        </p:blipFill>
        <p:spPr>
          <a:xfrm>
            <a:off x="20" y="10"/>
            <a:ext cx="12191979" cy="6857990"/>
          </a:xfrm>
          <a:prstGeom prst="rect">
            <a:avLst/>
          </a:prstGeom>
        </p:spPr>
      </p:pic>
      <p:sp>
        <p:nvSpPr>
          <p:cNvPr id="2" name="Title 1">
            <a:extLst>
              <a:ext uri="{FF2B5EF4-FFF2-40B4-BE49-F238E27FC236}">
                <a16:creationId xmlns:a16="http://schemas.microsoft.com/office/drawing/2014/main" id="{FEE54931-DF8D-41AC-A28A-A8E173B0482B}"/>
              </a:ext>
            </a:extLst>
          </p:cNvPr>
          <p:cNvSpPr>
            <a:spLocks noGrp="1"/>
          </p:cNvSpPr>
          <p:nvPr>
            <p:ph type="ctrTitle"/>
          </p:nvPr>
        </p:nvSpPr>
        <p:spPr>
          <a:xfrm>
            <a:off x="1154955" y="1447800"/>
            <a:ext cx="8825658" cy="3329581"/>
          </a:xfrm>
        </p:spPr>
        <p:txBody>
          <a:bodyPr>
            <a:normAutofit/>
          </a:bodyPr>
          <a:lstStyle/>
          <a:p>
            <a:r>
              <a:rPr lang="en-CA"/>
              <a:t>COVID TRACKER APP</a:t>
            </a:r>
          </a:p>
        </p:txBody>
      </p:sp>
      <p:sp>
        <p:nvSpPr>
          <p:cNvPr id="3" name="Subtitle 2">
            <a:extLst>
              <a:ext uri="{FF2B5EF4-FFF2-40B4-BE49-F238E27FC236}">
                <a16:creationId xmlns:a16="http://schemas.microsoft.com/office/drawing/2014/main" id="{DC5EEC51-BE87-4789-B9D6-98E8A8BB004A}"/>
              </a:ext>
            </a:extLst>
          </p:cNvPr>
          <p:cNvSpPr>
            <a:spLocks noGrp="1"/>
          </p:cNvSpPr>
          <p:nvPr>
            <p:ph type="subTitle" idx="1"/>
          </p:nvPr>
        </p:nvSpPr>
        <p:spPr>
          <a:xfrm>
            <a:off x="1154955" y="4777380"/>
            <a:ext cx="8825658" cy="861420"/>
          </a:xfrm>
        </p:spPr>
        <p:txBody>
          <a:bodyPr>
            <a:normAutofit/>
          </a:bodyPr>
          <a:lstStyle/>
          <a:p>
            <a:r>
              <a:rPr lang="en-CA"/>
              <a:t>CREATED BY WAP Team</a:t>
            </a: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2289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BCE0-85EB-4DE8-B88F-F3D6CE1611CA}"/>
              </a:ext>
            </a:extLst>
          </p:cNvPr>
          <p:cNvSpPr>
            <a:spLocks noGrp="1"/>
          </p:cNvSpPr>
          <p:nvPr>
            <p:ph type="title"/>
          </p:nvPr>
        </p:nvSpPr>
        <p:spPr>
          <a:xfrm>
            <a:off x="646111" y="609601"/>
            <a:ext cx="3325731" cy="1675975"/>
          </a:xfrm>
        </p:spPr>
        <p:txBody>
          <a:bodyPr>
            <a:normAutofit/>
          </a:bodyPr>
          <a:lstStyle/>
          <a:p>
            <a:r>
              <a:rPr lang="en-CA" dirty="0"/>
              <a:t>Storage</a:t>
            </a:r>
          </a:p>
        </p:txBody>
      </p:sp>
      <p:pic>
        <p:nvPicPr>
          <p:cNvPr id="5" name="Picture 4">
            <a:extLst>
              <a:ext uri="{FF2B5EF4-FFF2-40B4-BE49-F238E27FC236}">
                <a16:creationId xmlns:a16="http://schemas.microsoft.com/office/drawing/2014/main" id="{FFAE8358-78EA-4654-BFDA-8EE5011EC6EA}"/>
              </a:ext>
            </a:extLst>
          </p:cNvPr>
          <p:cNvPicPr>
            <a:picLocks noChangeAspect="1"/>
          </p:cNvPicPr>
          <p:nvPr/>
        </p:nvPicPr>
        <p:blipFill rotWithShape="1">
          <a:blip r:embed="rId3"/>
          <a:srcRect t="4312" r="-2" b="5125"/>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913A853F-AC2E-48FE-B5BC-AB0D50AE4DD3}"/>
              </a:ext>
            </a:extLst>
          </p:cNvPr>
          <p:cNvPicPr>
            <a:picLocks noChangeAspect="1"/>
          </p:cNvPicPr>
          <p:nvPr/>
        </p:nvPicPr>
        <p:blipFill rotWithShape="1">
          <a:blip r:embed="rId4"/>
          <a:srcRect t="1865" r="-2" b="7573"/>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74A8601-A539-4237-B373-E1B87ECA6E73}"/>
              </a:ext>
            </a:extLst>
          </p:cNvPr>
          <p:cNvSpPr>
            <a:spLocks noGrp="1"/>
          </p:cNvSpPr>
          <p:nvPr>
            <p:ph idx="1"/>
          </p:nvPr>
        </p:nvSpPr>
        <p:spPr>
          <a:xfrm>
            <a:off x="642176" y="2484544"/>
            <a:ext cx="3329666" cy="3763855"/>
          </a:xfrm>
        </p:spPr>
        <p:txBody>
          <a:bodyPr>
            <a:normAutofit/>
          </a:bodyPr>
          <a:lstStyle/>
          <a:p>
            <a:r>
              <a:rPr lang="en-CA" dirty="0"/>
              <a:t>Each time the live data is pulled from the APIs, it will be store in a table and updated each time the user refreshed </a:t>
            </a:r>
            <a:r>
              <a:rPr lang="en-CA"/>
              <a:t>the application.</a:t>
            </a:r>
          </a:p>
        </p:txBody>
      </p:sp>
    </p:spTree>
    <p:extLst>
      <p:ext uri="{BB962C8B-B14F-4D97-AF65-F5344CB8AC3E}">
        <p14:creationId xmlns:p14="http://schemas.microsoft.com/office/powerpoint/2010/main" val="4264610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WAP Team</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sz="1800" dirty="0"/>
              <a:t>We are Team W.A.P.</a:t>
            </a:r>
          </a:p>
          <a:p>
            <a:r>
              <a:rPr lang="en-CA" sz="1800" dirty="0"/>
              <a:t>It stands for Wireless Application Protocol</a:t>
            </a:r>
          </a:p>
          <a:p>
            <a:r>
              <a:rPr lang="en-CA" sz="1800" dirty="0"/>
              <a:t>It is the technical standard for accessing information through mobile wireless networks</a:t>
            </a:r>
          </a:p>
          <a:p>
            <a:endParaRPr lang="en-CA" sz="1800"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128" y="3257174"/>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EBFF-76FC-4724-A639-546D41491DA9}"/>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CE43460C-5E95-4537-8818-A481679CAC65}"/>
              </a:ext>
            </a:extLst>
          </p:cNvPr>
          <p:cNvSpPr>
            <a:spLocks noGrp="1"/>
          </p:cNvSpPr>
          <p:nvPr>
            <p:ph idx="1"/>
          </p:nvPr>
        </p:nvSpPr>
        <p:spPr/>
        <p:txBody>
          <a:bodyPr>
            <a:normAutofit/>
          </a:bodyPr>
          <a:lstStyle/>
          <a:p>
            <a:r>
              <a:rPr lang="en-CA" dirty="0"/>
              <a:t>Our application retrieves live data from WHO(World Health Organization) using their APIs.</a:t>
            </a:r>
          </a:p>
          <a:p>
            <a:r>
              <a:rPr lang="en-CA" dirty="0"/>
              <a:t>It is then displayed to the user as live data and is updated every time the user refreshes the page or starts the application.</a:t>
            </a:r>
          </a:p>
          <a:p>
            <a:r>
              <a:rPr lang="en-CA" dirty="0"/>
              <a:t>Our application will mainly focus on the main page as worldwide date. </a:t>
            </a:r>
          </a:p>
          <a:p>
            <a:r>
              <a:rPr lang="en-CA" dirty="0"/>
              <a:t>And then it will be broken down as for the user to see countries around the world.</a:t>
            </a:r>
          </a:p>
          <a:p>
            <a:r>
              <a:rPr lang="en-CA" dirty="0"/>
              <a:t>Live Data is stored in a table view and in the Saved </a:t>
            </a:r>
            <a:r>
              <a:rPr lang="en-CA"/>
              <a:t>Data tab.</a:t>
            </a:r>
            <a:endParaRPr lang="en-CA" dirty="0"/>
          </a:p>
          <a:p>
            <a:r>
              <a:rPr lang="en-CA" dirty="0"/>
              <a:t>Our application supports both English and French. </a:t>
            </a:r>
          </a:p>
        </p:txBody>
      </p:sp>
    </p:spTree>
    <p:extLst>
      <p:ext uri="{BB962C8B-B14F-4D97-AF65-F5344CB8AC3E}">
        <p14:creationId xmlns:p14="http://schemas.microsoft.com/office/powerpoint/2010/main" val="53096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7C40-838A-427D-B944-FD695E4C8D9A}"/>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6ADB2BAF-320E-4948-99D2-9BC99A6BD72A}"/>
              </a:ext>
            </a:extLst>
          </p:cNvPr>
          <p:cNvSpPr>
            <a:spLocks noGrp="1"/>
          </p:cNvSpPr>
          <p:nvPr>
            <p:ph idx="1"/>
          </p:nvPr>
        </p:nvSpPr>
        <p:spPr>
          <a:xfrm>
            <a:off x="469107" y="1719543"/>
            <a:ext cx="8946541" cy="4195481"/>
          </a:xfrm>
        </p:spPr>
        <p:txBody>
          <a:bodyPr/>
          <a:lstStyle/>
          <a:p>
            <a:r>
              <a:rPr lang="en-CA" dirty="0"/>
              <a:t>Welcome Screen: Welcome screen will explains the user the use of our application.</a:t>
            </a:r>
          </a:p>
        </p:txBody>
      </p:sp>
      <p:pic>
        <p:nvPicPr>
          <p:cNvPr id="6" name="Picture 5">
            <a:extLst>
              <a:ext uri="{FF2B5EF4-FFF2-40B4-BE49-F238E27FC236}">
                <a16:creationId xmlns:a16="http://schemas.microsoft.com/office/drawing/2014/main" id="{509302E4-710C-40CB-B857-FB7DB69E14F6}"/>
              </a:ext>
            </a:extLst>
          </p:cNvPr>
          <p:cNvPicPr>
            <a:picLocks noChangeAspect="1"/>
          </p:cNvPicPr>
          <p:nvPr/>
        </p:nvPicPr>
        <p:blipFill>
          <a:blip r:embed="rId2"/>
          <a:stretch>
            <a:fillRect/>
          </a:stretch>
        </p:blipFill>
        <p:spPr>
          <a:xfrm>
            <a:off x="9415648" y="1152982"/>
            <a:ext cx="2630025" cy="5114467"/>
          </a:xfrm>
          <a:prstGeom prst="rect">
            <a:avLst/>
          </a:prstGeom>
        </p:spPr>
      </p:pic>
    </p:spTree>
    <p:extLst>
      <p:ext uri="{BB962C8B-B14F-4D97-AF65-F5344CB8AC3E}">
        <p14:creationId xmlns:p14="http://schemas.microsoft.com/office/powerpoint/2010/main" val="148354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518-B9B0-4C1F-B724-CAED3C61F825}"/>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B455E261-C70E-45C3-A0DA-BA48B48A7AB2}"/>
              </a:ext>
            </a:extLst>
          </p:cNvPr>
          <p:cNvSpPr>
            <a:spLocks noGrp="1"/>
          </p:cNvSpPr>
          <p:nvPr>
            <p:ph idx="1"/>
          </p:nvPr>
        </p:nvSpPr>
        <p:spPr>
          <a:xfrm>
            <a:off x="531922" y="1888471"/>
            <a:ext cx="8946541" cy="4195481"/>
          </a:xfrm>
        </p:spPr>
        <p:txBody>
          <a:bodyPr/>
          <a:lstStyle/>
          <a:p>
            <a:r>
              <a:rPr lang="en-CA" dirty="0"/>
              <a:t>Main Screen: The main screen will display the worldwide statistics as you can see on the screenshot. It is indeed live data retrieved from WHO(World Health Organization API).</a:t>
            </a:r>
          </a:p>
        </p:txBody>
      </p:sp>
      <p:pic>
        <p:nvPicPr>
          <p:cNvPr id="4" name="Picture 3">
            <a:extLst>
              <a:ext uri="{FF2B5EF4-FFF2-40B4-BE49-F238E27FC236}">
                <a16:creationId xmlns:a16="http://schemas.microsoft.com/office/drawing/2014/main" id="{342CECF8-A9D1-4949-99F2-981FFBC6BC65}"/>
              </a:ext>
            </a:extLst>
          </p:cNvPr>
          <p:cNvPicPr>
            <a:picLocks noChangeAspect="1"/>
          </p:cNvPicPr>
          <p:nvPr/>
        </p:nvPicPr>
        <p:blipFill>
          <a:blip r:embed="rId2"/>
          <a:stretch>
            <a:fillRect/>
          </a:stretch>
        </p:blipFill>
        <p:spPr>
          <a:xfrm>
            <a:off x="9364274" y="1399309"/>
            <a:ext cx="2827726" cy="5173806"/>
          </a:xfrm>
          <a:prstGeom prst="rect">
            <a:avLst/>
          </a:prstGeom>
        </p:spPr>
      </p:pic>
    </p:spTree>
    <p:extLst>
      <p:ext uri="{BB962C8B-B14F-4D97-AF65-F5344CB8AC3E}">
        <p14:creationId xmlns:p14="http://schemas.microsoft.com/office/powerpoint/2010/main" val="183671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6256-A095-47F9-995E-01C51DB26225}"/>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A3ECAFB8-092E-473D-B9AE-4C2BD30121A6}"/>
              </a:ext>
            </a:extLst>
          </p:cNvPr>
          <p:cNvSpPr>
            <a:spLocks noGrp="1"/>
          </p:cNvSpPr>
          <p:nvPr>
            <p:ph idx="1"/>
          </p:nvPr>
        </p:nvSpPr>
        <p:spPr>
          <a:xfrm>
            <a:off x="249005" y="1853248"/>
            <a:ext cx="8946541" cy="4195481"/>
          </a:xfrm>
        </p:spPr>
        <p:txBody>
          <a:bodyPr/>
          <a:lstStyle/>
          <a:p>
            <a:r>
              <a:rPr lang="en-CA" dirty="0"/>
              <a:t>Navigation: User will be able to decide where they wish to proceed next. They have the option between World Data, to see each affected countries, the states(USA) and also be able to use settings and eventually send us Feedback to improve or fix bugs in our application. </a:t>
            </a:r>
          </a:p>
        </p:txBody>
      </p:sp>
      <p:pic>
        <p:nvPicPr>
          <p:cNvPr id="4" name="Picture 3">
            <a:extLst>
              <a:ext uri="{FF2B5EF4-FFF2-40B4-BE49-F238E27FC236}">
                <a16:creationId xmlns:a16="http://schemas.microsoft.com/office/drawing/2014/main" id="{57A3125C-ADAD-4B49-A342-0F9152BC9547}"/>
              </a:ext>
            </a:extLst>
          </p:cNvPr>
          <p:cNvPicPr>
            <a:picLocks noChangeAspect="1"/>
          </p:cNvPicPr>
          <p:nvPr/>
        </p:nvPicPr>
        <p:blipFill>
          <a:blip r:embed="rId2"/>
          <a:stretch>
            <a:fillRect/>
          </a:stretch>
        </p:blipFill>
        <p:spPr>
          <a:xfrm>
            <a:off x="9195546" y="1134980"/>
            <a:ext cx="2760545" cy="5287910"/>
          </a:xfrm>
          <a:prstGeom prst="rect">
            <a:avLst/>
          </a:prstGeom>
        </p:spPr>
      </p:pic>
    </p:spTree>
    <p:extLst>
      <p:ext uri="{BB962C8B-B14F-4D97-AF65-F5344CB8AC3E}">
        <p14:creationId xmlns:p14="http://schemas.microsoft.com/office/powerpoint/2010/main" val="423953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D73E-BF50-44D1-B22A-215859733B6E}"/>
              </a:ext>
            </a:extLst>
          </p:cNvPr>
          <p:cNvSpPr>
            <a:spLocks noGrp="1"/>
          </p:cNvSpPr>
          <p:nvPr>
            <p:ph type="title"/>
          </p:nvPr>
        </p:nvSpPr>
        <p:spPr>
          <a:xfrm>
            <a:off x="646111" y="452718"/>
            <a:ext cx="9404723" cy="1400530"/>
          </a:xfrm>
        </p:spPr>
        <p:txBody>
          <a:bodyPr>
            <a:normAutofit/>
          </a:bodyPr>
          <a:lstStyle/>
          <a:p>
            <a:r>
              <a:rPr lang="en-CA"/>
              <a:t>User Interface:</a:t>
            </a:r>
            <a:endParaRPr lang="en-CA" dirty="0"/>
          </a:p>
        </p:txBody>
      </p:sp>
      <p:sp>
        <p:nvSpPr>
          <p:cNvPr id="3" name="Content Placeholder 2">
            <a:extLst>
              <a:ext uri="{FF2B5EF4-FFF2-40B4-BE49-F238E27FC236}">
                <a16:creationId xmlns:a16="http://schemas.microsoft.com/office/drawing/2014/main" id="{29E41508-E873-4B6A-9D1C-67EA964A525F}"/>
              </a:ext>
            </a:extLst>
          </p:cNvPr>
          <p:cNvSpPr>
            <a:spLocks noGrp="1"/>
          </p:cNvSpPr>
          <p:nvPr>
            <p:ph idx="1"/>
          </p:nvPr>
        </p:nvSpPr>
        <p:spPr>
          <a:xfrm>
            <a:off x="1103313" y="2052918"/>
            <a:ext cx="3300836" cy="4195481"/>
          </a:xfrm>
        </p:spPr>
        <p:txBody>
          <a:bodyPr>
            <a:normAutofit/>
          </a:bodyPr>
          <a:lstStyle/>
          <a:p>
            <a:pPr>
              <a:lnSpc>
                <a:spcPct val="90000"/>
              </a:lnSpc>
            </a:pPr>
            <a:r>
              <a:rPr lang="en-CA"/>
              <a:t>Your Country Screen: On this screen individual live data will be displayed for the selected countries worldwide.</a:t>
            </a:r>
          </a:p>
          <a:p>
            <a:pPr>
              <a:lnSpc>
                <a:spcPct val="90000"/>
              </a:lnSpc>
            </a:pPr>
            <a:r>
              <a:rPr lang="en-CA"/>
              <a:t>By pressing on the drop down the list of all the countries will be displayed in alphabetical order for the user to choose the country they wish to see the data</a:t>
            </a:r>
          </a:p>
        </p:txBody>
      </p:sp>
      <p:pic>
        <p:nvPicPr>
          <p:cNvPr id="5" name="Picture 4">
            <a:extLst>
              <a:ext uri="{FF2B5EF4-FFF2-40B4-BE49-F238E27FC236}">
                <a16:creationId xmlns:a16="http://schemas.microsoft.com/office/drawing/2014/main" id="{622605DF-8705-4141-8421-25ED67D2B9D5}"/>
              </a:ext>
            </a:extLst>
          </p:cNvPr>
          <p:cNvPicPr>
            <a:picLocks noChangeAspect="1"/>
          </p:cNvPicPr>
          <p:nvPr/>
        </p:nvPicPr>
        <p:blipFill rotWithShape="1">
          <a:blip r:embed="rId3"/>
          <a:srcRect r="-3" b="6225"/>
          <a:stretch/>
        </p:blipFill>
        <p:spPr>
          <a:xfrm>
            <a:off x="5348472" y="1645085"/>
            <a:ext cx="2675431" cy="460331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9BA4DA5-ECBF-4D58-9393-134C070CCD57}"/>
              </a:ext>
            </a:extLst>
          </p:cNvPr>
          <p:cNvPicPr>
            <a:picLocks noChangeAspect="1"/>
          </p:cNvPicPr>
          <p:nvPr/>
        </p:nvPicPr>
        <p:blipFill rotWithShape="1">
          <a:blip r:embed="rId4"/>
          <a:srcRect r="-2" b="10712"/>
          <a:stretch/>
        </p:blipFill>
        <p:spPr>
          <a:xfrm>
            <a:off x="8353252" y="1645086"/>
            <a:ext cx="2680950" cy="460331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9035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BD3-FFA1-484C-A0AF-FA506A822536}"/>
              </a:ext>
            </a:extLst>
          </p:cNvPr>
          <p:cNvSpPr>
            <a:spLocks noGrp="1"/>
          </p:cNvSpPr>
          <p:nvPr>
            <p:ph type="title"/>
          </p:nvPr>
        </p:nvSpPr>
        <p:spPr>
          <a:xfrm>
            <a:off x="635459" y="4673250"/>
            <a:ext cx="9164206" cy="831400"/>
          </a:xfrm>
        </p:spPr>
        <p:txBody>
          <a:bodyPr>
            <a:normAutofit/>
          </a:bodyPr>
          <a:lstStyle/>
          <a:p>
            <a:r>
              <a:rPr lang="en-CA" sz="4000" dirty="0"/>
              <a:t>User Interface:</a:t>
            </a:r>
          </a:p>
        </p:txBody>
      </p:sp>
      <p:pic>
        <p:nvPicPr>
          <p:cNvPr id="5" name="Picture 4">
            <a:extLst>
              <a:ext uri="{FF2B5EF4-FFF2-40B4-BE49-F238E27FC236}">
                <a16:creationId xmlns:a16="http://schemas.microsoft.com/office/drawing/2014/main" id="{246F019A-08E2-4875-AFD1-CC2C608EEDB0}"/>
              </a:ext>
            </a:extLst>
          </p:cNvPr>
          <p:cNvPicPr>
            <a:picLocks noChangeAspect="1"/>
          </p:cNvPicPr>
          <p:nvPr/>
        </p:nvPicPr>
        <p:blipFill>
          <a:blip r:embed="rId3"/>
          <a:stretch>
            <a:fillRect/>
          </a:stretch>
        </p:blipFill>
        <p:spPr>
          <a:xfrm>
            <a:off x="4404802" y="599808"/>
            <a:ext cx="2159583" cy="4036604"/>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AFC278E6-3061-4F9F-9054-A1DD9A0F0A9E}"/>
              </a:ext>
            </a:extLst>
          </p:cNvPr>
          <p:cNvPicPr>
            <a:picLocks noChangeAspect="1"/>
          </p:cNvPicPr>
          <p:nvPr/>
        </p:nvPicPr>
        <p:blipFill>
          <a:blip r:embed="rId4"/>
          <a:stretch>
            <a:fillRect/>
          </a:stretch>
        </p:blipFill>
        <p:spPr>
          <a:xfrm>
            <a:off x="1502987" y="609194"/>
            <a:ext cx="2159584" cy="4017832"/>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24AF1F6F-D4E2-45F0-94AA-95E8D15189BF}"/>
              </a:ext>
            </a:extLst>
          </p:cNvPr>
          <p:cNvPicPr>
            <a:picLocks noChangeAspect="1"/>
          </p:cNvPicPr>
          <p:nvPr/>
        </p:nvPicPr>
        <p:blipFill>
          <a:blip r:embed="rId5"/>
          <a:stretch>
            <a:fillRect/>
          </a:stretch>
        </p:blipFill>
        <p:spPr>
          <a:xfrm>
            <a:off x="7449637" y="637032"/>
            <a:ext cx="2159584" cy="396254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DBE00B3F-DD47-413B-9B24-293728E3CFF5}"/>
              </a:ext>
            </a:extLst>
          </p:cNvPr>
          <p:cNvSpPr>
            <a:spLocks noGrp="1"/>
          </p:cNvSpPr>
          <p:nvPr>
            <p:ph idx="1"/>
          </p:nvPr>
        </p:nvSpPr>
        <p:spPr>
          <a:xfrm>
            <a:off x="635459" y="5467746"/>
            <a:ext cx="9164206" cy="1316931"/>
          </a:xfrm>
        </p:spPr>
        <p:txBody>
          <a:bodyPr>
            <a:normAutofit/>
          </a:bodyPr>
          <a:lstStyle/>
          <a:p>
            <a:r>
              <a:rPr lang="en-CA" sz="1800" dirty="0"/>
              <a:t>Settings Screen: On this screen user will be able to save their signature for their email and set their reply action if it is either reply to only on or reply to all.</a:t>
            </a:r>
          </a:p>
          <a:p>
            <a:r>
              <a:rPr lang="en-CA" sz="1800" dirty="0"/>
              <a:t>User’s preferences will be saved even if the application is closed or cleared.</a:t>
            </a:r>
          </a:p>
        </p:txBody>
      </p:sp>
    </p:spTree>
    <p:extLst>
      <p:ext uri="{BB962C8B-B14F-4D97-AF65-F5344CB8AC3E}">
        <p14:creationId xmlns:p14="http://schemas.microsoft.com/office/powerpoint/2010/main" val="1584328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1DE-5BA4-4161-8D15-3164508D44FA}"/>
              </a:ext>
            </a:extLst>
          </p:cNvPr>
          <p:cNvSpPr>
            <a:spLocks noGrp="1"/>
          </p:cNvSpPr>
          <p:nvPr>
            <p:ph type="title"/>
          </p:nvPr>
        </p:nvSpPr>
        <p:spPr>
          <a:xfrm>
            <a:off x="646111" y="609601"/>
            <a:ext cx="3325731" cy="1675975"/>
          </a:xfrm>
        </p:spPr>
        <p:txBody>
          <a:bodyPr>
            <a:normAutofit/>
          </a:bodyPr>
          <a:lstStyle/>
          <a:p>
            <a:r>
              <a:rPr lang="en-CA"/>
              <a:t>User Interface</a:t>
            </a:r>
            <a:endParaRPr lang="en-CA" dirty="0"/>
          </a:p>
        </p:txBody>
      </p:sp>
      <p:pic>
        <p:nvPicPr>
          <p:cNvPr id="4" name="Picture 3">
            <a:extLst>
              <a:ext uri="{FF2B5EF4-FFF2-40B4-BE49-F238E27FC236}">
                <a16:creationId xmlns:a16="http://schemas.microsoft.com/office/drawing/2014/main" id="{436EDADF-60C6-43B5-80E4-E35ABDA4870A}"/>
              </a:ext>
            </a:extLst>
          </p:cNvPr>
          <p:cNvPicPr>
            <a:picLocks noChangeAspect="1"/>
          </p:cNvPicPr>
          <p:nvPr/>
        </p:nvPicPr>
        <p:blipFill rotWithShape="1">
          <a:blip r:embed="rId3"/>
          <a:srcRect r="3" b="10682"/>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15A0B1C0-C5A4-400F-9C4D-546CB31362C5}"/>
              </a:ext>
            </a:extLst>
          </p:cNvPr>
          <p:cNvPicPr>
            <a:picLocks noChangeAspect="1"/>
          </p:cNvPicPr>
          <p:nvPr/>
        </p:nvPicPr>
        <p:blipFill rotWithShape="1">
          <a:blip r:embed="rId4"/>
          <a:srcRect t="4906" b="6601"/>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22" name="Rectangle 21">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F03FB74-BB9D-4684-BA94-0AB2D265D520}"/>
              </a:ext>
            </a:extLst>
          </p:cNvPr>
          <p:cNvSpPr>
            <a:spLocks noGrp="1"/>
          </p:cNvSpPr>
          <p:nvPr>
            <p:ph idx="1"/>
          </p:nvPr>
        </p:nvSpPr>
        <p:spPr>
          <a:xfrm>
            <a:off x="642176" y="2484544"/>
            <a:ext cx="3329666" cy="3763855"/>
          </a:xfrm>
        </p:spPr>
        <p:txBody>
          <a:bodyPr>
            <a:normAutofit fontScale="92500" lnSpcReduction="20000"/>
          </a:bodyPr>
          <a:lstStyle/>
          <a:p>
            <a:pPr>
              <a:lnSpc>
                <a:spcPct val="90000"/>
              </a:lnSpc>
            </a:pPr>
            <a:r>
              <a:rPr lang="en-CA" sz="1700" dirty="0"/>
              <a:t>Send </a:t>
            </a:r>
            <a:r>
              <a:rPr lang="en-CA" sz="1700" dirty="0" err="1"/>
              <a:t>FeedBack</a:t>
            </a:r>
            <a:r>
              <a:rPr lang="en-CA" sz="1700" dirty="0"/>
              <a:t> Screen: On this screen user will be able to type in any requests about the issues they encountered and improvements they wish to see in our application. Once user filled in the fields and press on submit they will be directed to their email application to review the email and send it to us. User will be asked permission to access some data from their that went wrong or caused an issue before submitting the feedback. After the user agrees it will open their default set Email application to send us their feedback </a:t>
            </a:r>
            <a:r>
              <a:rPr lang="en-CA" sz="1700"/>
              <a:t>via Email.</a:t>
            </a:r>
            <a:endParaRPr lang="en-CA" sz="1700" dirty="0"/>
          </a:p>
        </p:txBody>
      </p:sp>
    </p:spTree>
    <p:extLst>
      <p:ext uri="{BB962C8B-B14F-4D97-AF65-F5344CB8AC3E}">
        <p14:creationId xmlns:p14="http://schemas.microsoft.com/office/powerpoint/2010/main" val="3756990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TotalTime>
  <Words>481</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COVID TRACKER APP</vt:lpstr>
      <vt:lpstr>WAP Team</vt:lpstr>
      <vt:lpstr>Functionality</vt:lpstr>
      <vt:lpstr>User Interface:</vt:lpstr>
      <vt:lpstr>User Interface</vt:lpstr>
      <vt:lpstr>User Interface:</vt:lpstr>
      <vt:lpstr>User Interface:</vt:lpstr>
      <vt:lpstr>User Interface:</vt:lpstr>
      <vt:lpstr>User Interface</vt:lpstr>
      <vt:lpstr>Storage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TRACKER APP</dc:title>
  <dc:creator>Rayan Treebhowon</dc:creator>
  <cp:lastModifiedBy>Rayan Treebhowon</cp:lastModifiedBy>
  <cp:revision>4</cp:revision>
  <dcterms:created xsi:type="dcterms:W3CDTF">2020-11-19T00:50:47Z</dcterms:created>
  <dcterms:modified xsi:type="dcterms:W3CDTF">2020-12-06T02:55:09Z</dcterms:modified>
</cp:coreProperties>
</file>