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11/18/2020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11/18/2020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lnSpcReduction="10000"/>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It is then focused on the states of USA as when we were creating the application at that time USA was leading in number of cases everyday.</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6FBC-1C54-4CCB-9315-D980E1F9D1B9}"/>
              </a:ext>
            </a:extLst>
          </p:cNvPr>
          <p:cNvSpPr>
            <a:spLocks noGrp="1"/>
          </p:cNvSpPr>
          <p:nvPr>
            <p:ph type="title"/>
          </p:nvPr>
        </p:nvSpPr>
        <p:spPr>
          <a:xfrm>
            <a:off x="646111" y="609601"/>
            <a:ext cx="3325731" cy="1675975"/>
          </a:xfrm>
        </p:spPr>
        <p:txBody>
          <a:bodyPr>
            <a:normAutofit/>
          </a:bodyPr>
          <a:lstStyle/>
          <a:p>
            <a:r>
              <a:rPr lang="en-CA" dirty="0"/>
              <a:t>User Interface</a:t>
            </a:r>
          </a:p>
        </p:txBody>
      </p:sp>
      <p:pic>
        <p:nvPicPr>
          <p:cNvPr id="4" name="Picture 3">
            <a:extLst>
              <a:ext uri="{FF2B5EF4-FFF2-40B4-BE49-F238E27FC236}">
                <a16:creationId xmlns:a16="http://schemas.microsoft.com/office/drawing/2014/main" id="{4A7E0E72-9DAC-49A4-A899-ACD9AB0F7E63}"/>
              </a:ext>
            </a:extLst>
          </p:cNvPr>
          <p:cNvPicPr>
            <a:picLocks noChangeAspect="1"/>
          </p:cNvPicPr>
          <p:nvPr/>
        </p:nvPicPr>
        <p:blipFill rotWithShape="1">
          <a:blip r:embed="rId3"/>
          <a:srcRect b="11507"/>
          <a:stretch/>
        </p:blipFill>
        <p:spPr>
          <a:xfrm>
            <a:off x="4613645" y="955964"/>
            <a:ext cx="3199496" cy="529220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49171C39-A89E-4C8D-9CCE-AECF6286861F}"/>
              </a:ext>
            </a:extLst>
          </p:cNvPr>
          <p:cNvPicPr>
            <a:picLocks noChangeAspect="1"/>
          </p:cNvPicPr>
          <p:nvPr/>
        </p:nvPicPr>
        <p:blipFill rotWithShape="1">
          <a:blip r:embed="rId4"/>
          <a:srcRect r="3" b="12750"/>
          <a:stretch/>
        </p:blipFill>
        <p:spPr>
          <a:xfrm>
            <a:off x="8135263" y="956197"/>
            <a:ext cx="3199496" cy="5292201"/>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C06E12-7246-40C6-A67F-46052F7C1FF1}"/>
              </a:ext>
            </a:extLst>
          </p:cNvPr>
          <p:cNvSpPr>
            <a:spLocks noGrp="1"/>
          </p:cNvSpPr>
          <p:nvPr>
            <p:ph idx="1"/>
          </p:nvPr>
        </p:nvSpPr>
        <p:spPr>
          <a:xfrm>
            <a:off x="642176" y="2484544"/>
            <a:ext cx="3329666" cy="3763855"/>
          </a:xfrm>
        </p:spPr>
        <p:txBody>
          <a:bodyPr>
            <a:normAutofit/>
          </a:bodyPr>
          <a:lstStyle/>
          <a:p>
            <a:r>
              <a:rPr lang="en-CA" dirty="0"/>
              <a:t>States Screen: The same principle is applied on this screen as your country screen user will be able to view every states and live Data in USA using a drop down menu as shown </a:t>
            </a:r>
          </a:p>
        </p:txBody>
      </p:sp>
    </p:spTree>
    <p:extLst>
      <p:ext uri="{BB962C8B-B14F-4D97-AF65-F5344CB8AC3E}">
        <p14:creationId xmlns:p14="http://schemas.microsoft.com/office/powerpoint/2010/main" val="13563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531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2020-11-19T00:50:47Z</dcterms:created>
  <dcterms:modified xsi:type="dcterms:W3CDTF">2020-11-19T00:52:47Z</dcterms:modified>
</cp:coreProperties>
</file>