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12/08/2020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lvl="3" algn="just"/>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a:p>
            <a:pPr>
              <a:lnSpc>
                <a:spcPct val="90000"/>
              </a:lnSpc>
            </a:pPr>
            <a:r>
              <a:rPr lang="en-CA" sz="1700" dirty="0"/>
              <a:t>User Permission: One time user permission when installing the application will be asked to access the photos and media of the device.</a:t>
            </a:r>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0</TotalTime>
  <Words>650</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1</cp:revision>
  <dcterms:created xsi:type="dcterms:W3CDTF">2020-12-09T03:20:25Z</dcterms:created>
  <dcterms:modified xsi:type="dcterms:W3CDTF">2020-12-09T03:20:26Z</dcterms:modified>
</cp:coreProperties>
</file>