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11/18/2020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11/18/2020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a:xfrm>
            <a:off x="1154955" y="1447800"/>
            <a:ext cx="8825658" cy="3329581"/>
          </a:xfrm>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a:xfrm>
            <a:off x="1154955" y="4777380"/>
            <a:ext cx="8825658" cy="861420"/>
          </a:xfrm>
        </p:spPr>
        <p:txBody>
          <a:bodyPr>
            <a:normAutofit/>
          </a:bodyPr>
          <a:lstStyle/>
          <a:p>
            <a:r>
              <a:rPr lang="en-CA"/>
              <a:t>CREATED BY WAP Team</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228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8929" y="629266"/>
            <a:ext cx="6831941" cy="1641987"/>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824"/>
          <a:stretch/>
        </p:blipFill>
        <p:spPr>
          <a:xfrm>
            <a:off x="8675302" y="1143000"/>
            <a:ext cx="3091441" cy="5105398"/>
          </a:xfrm>
          <a:prstGeom prst="rect">
            <a:avLst/>
          </a:prstGeom>
          <a:effectLst>
            <a:outerShdw blurRad="50800" dist="38100" dir="5400000" algn="t" rotWithShape="0">
              <a:prstClr val="black">
                <a:alpha val="43000"/>
              </a:prstClr>
            </a:outerShdw>
          </a:effectLst>
        </p:spPr>
      </p:pic>
      <p:sp>
        <p:nvSpPr>
          <p:cNvPr id="17" name="Rectangle 8">
            <a:extLst>
              <a:ext uri="{FF2B5EF4-FFF2-40B4-BE49-F238E27FC236}">
                <a16:creationId xmlns:a16="http://schemas.microsoft.com/office/drawing/2014/main" id="{809E3E1B-C8AD-46FD-8A76-75D5BBD77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7700" y="2438401"/>
            <a:ext cx="6834468" cy="3809998"/>
          </a:xfrm>
        </p:spPr>
        <p:txBody>
          <a:bodyPr>
            <a:normAutofit/>
          </a:bodyPr>
          <a:lstStyle/>
          <a:p>
            <a:r>
              <a:rPr lang="en-CA"/>
              <a:t>Send FeedBack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a:t>
            </a:r>
            <a:endParaRPr lang="en-CA" dirty="0"/>
          </a:p>
        </p:txBody>
      </p:sp>
    </p:spTree>
    <p:extLst>
      <p:ext uri="{BB962C8B-B14F-4D97-AF65-F5344CB8AC3E}">
        <p14:creationId xmlns:p14="http://schemas.microsoft.com/office/powerpoint/2010/main" val="375699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 in a table and updated each time the user refreshed </a:t>
            </a:r>
            <a:r>
              <a:rPr lang="en-CA"/>
              <a:t>the application.</a:t>
            </a:r>
          </a:p>
        </p:txBody>
      </p:sp>
    </p:spTree>
    <p:extLst>
      <p:ext uri="{BB962C8B-B14F-4D97-AF65-F5344CB8AC3E}">
        <p14:creationId xmlns:p14="http://schemas.microsoft.com/office/powerpoint/2010/main" val="42646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a:t>
            </a:r>
          </a:p>
          <a:p>
            <a:r>
              <a:rPr lang="en-CA" sz="1800" dirty="0"/>
              <a:t>It is the technical standard for accessing information through mobile wireless networks</a:t>
            </a:r>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lnSpcReduction="10000"/>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It is then focused on the states of USA as when we were creating the application at that time USA was leading in number of cases everyday.</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469107" y="1719543"/>
            <a:ext cx="8946541" cy="4195481"/>
          </a:xfrm>
        </p:spPr>
        <p:txBody>
          <a:bodyPr/>
          <a:lstStyle/>
          <a:p>
            <a:r>
              <a:rPr lang="en-CA" dirty="0"/>
              <a:t>Welcome Screen: Welcome screen will explains the user the use of our application.</a:t>
            </a:r>
          </a:p>
        </p:txBody>
      </p:sp>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a:blip r:embed="rId2"/>
          <a:stretch>
            <a:fillRect/>
          </a:stretch>
        </p:blipFill>
        <p:spPr>
          <a:xfrm>
            <a:off x="9415648" y="1152982"/>
            <a:ext cx="2630025" cy="5114467"/>
          </a:xfrm>
          <a:prstGeom prst="rect">
            <a:avLst/>
          </a:prstGeom>
        </p:spPr>
      </p:pic>
    </p:spTree>
    <p:extLst>
      <p:ext uri="{BB962C8B-B14F-4D97-AF65-F5344CB8AC3E}">
        <p14:creationId xmlns:p14="http://schemas.microsoft.com/office/powerpoint/2010/main" val="148354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531922" y="1888471"/>
            <a:ext cx="8946541" cy="4195481"/>
          </a:xfrm>
        </p:spPr>
        <p:txBody>
          <a:bodyPr/>
          <a:lstStyle/>
          <a:p>
            <a:r>
              <a:rPr lang="en-CA" dirty="0"/>
              <a:t>Main Screen: The main screen will display the worldwide statistics as you can see on the screenshot. It is indeed live data retrieved from WHO(World Health Organization API).</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a:blip r:embed="rId2"/>
          <a:stretch>
            <a:fillRect/>
          </a:stretch>
        </p:blipFill>
        <p:spPr>
          <a:xfrm>
            <a:off x="9364274" y="1399309"/>
            <a:ext cx="2827726" cy="5173806"/>
          </a:xfrm>
          <a:prstGeom prst="rect">
            <a:avLst/>
          </a:prstGeom>
        </p:spPr>
      </p:pic>
    </p:spTree>
    <p:extLst>
      <p:ext uri="{BB962C8B-B14F-4D97-AF65-F5344CB8AC3E}">
        <p14:creationId xmlns:p14="http://schemas.microsoft.com/office/powerpoint/2010/main" val="183671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249005" y="1853248"/>
            <a:ext cx="8946541" cy="4195481"/>
          </a:xfrm>
        </p:spPr>
        <p:txBody>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 </a:t>
            </a:r>
          </a:p>
        </p:txBody>
      </p:sp>
      <p:pic>
        <p:nvPicPr>
          <p:cNvPr id="4" name="Picture 3">
            <a:extLst>
              <a:ext uri="{FF2B5EF4-FFF2-40B4-BE49-F238E27FC236}">
                <a16:creationId xmlns:a16="http://schemas.microsoft.com/office/drawing/2014/main" id="{57A3125C-ADAD-4B49-A342-0F9152BC9547}"/>
              </a:ext>
            </a:extLst>
          </p:cNvPr>
          <p:cNvPicPr>
            <a:picLocks noChangeAspect="1"/>
          </p:cNvPicPr>
          <p:nvPr/>
        </p:nvPicPr>
        <p:blipFill>
          <a:blip r:embed="rId2"/>
          <a:stretch>
            <a:fillRect/>
          </a:stretch>
        </p:blipFill>
        <p:spPr>
          <a:xfrm>
            <a:off x="9195546" y="1134980"/>
            <a:ext cx="2760545" cy="5287910"/>
          </a:xfrm>
          <a:prstGeom prst="rect">
            <a:avLst/>
          </a:prstGeom>
        </p:spPr>
      </p:pic>
    </p:spTree>
    <p:extLst>
      <p:ext uri="{BB962C8B-B14F-4D97-AF65-F5344CB8AC3E}">
        <p14:creationId xmlns:p14="http://schemas.microsoft.com/office/powerpoint/2010/main" val="423953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6FBC-1C54-4CCB-9315-D980E1F9D1B9}"/>
              </a:ext>
            </a:extLst>
          </p:cNvPr>
          <p:cNvSpPr>
            <a:spLocks noGrp="1"/>
          </p:cNvSpPr>
          <p:nvPr>
            <p:ph type="title"/>
          </p:nvPr>
        </p:nvSpPr>
        <p:spPr>
          <a:xfrm>
            <a:off x="646111" y="609601"/>
            <a:ext cx="3325731" cy="1675975"/>
          </a:xfrm>
        </p:spPr>
        <p:txBody>
          <a:bodyPr>
            <a:normAutofit/>
          </a:bodyPr>
          <a:lstStyle/>
          <a:p>
            <a:r>
              <a:rPr lang="en-CA" dirty="0"/>
              <a:t>User Interface</a:t>
            </a:r>
          </a:p>
        </p:txBody>
      </p:sp>
      <p:pic>
        <p:nvPicPr>
          <p:cNvPr id="4" name="Picture 3">
            <a:extLst>
              <a:ext uri="{FF2B5EF4-FFF2-40B4-BE49-F238E27FC236}">
                <a16:creationId xmlns:a16="http://schemas.microsoft.com/office/drawing/2014/main" id="{4A7E0E72-9DAC-49A4-A899-ACD9AB0F7E63}"/>
              </a:ext>
            </a:extLst>
          </p:cNvPr>
          <p:cNvPicPr>
            <a:picLocks noChangeAspect="1"/>
          </p:cNvPicPr>
          <p:nvPr/>
        </p:nvPicPr>
        <p:blipFill rotWithShape="1">
          <a:blip r:embed="rId3"/>
          <a:srcRect b="11507"/>
          <a:stretch/>
        </p:blipFill>
        <p:spPr>
          <a:xfrm>
            <a:off x="4613645" y="955964"/>
            <a:ext cx="3199496" cy="529220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49171C39-A89E-4C8D-9CCE-AECF6286861F}"/>
              </a:ext>
            </a:extLst>
          </p:cNvPr>
          <p:cNvPicPr>
            <a:picLocks noChangeAspect="1"/>
          </p:cNvPicPr>
          <p:nvPr/>
        </p:nvPicPr>
        <p:blipFill rotWithShape="1">
          <a:blip r:embed="rId4"/>
          <a:srcRect r="3" b="12750"/>
          <a:stretch/>
        </p:blipFill>
        <p:spPr>
          <a:xfrm>
            <a:off x="8135263" y="956197"/>
            <a:ext cx="3199496" cy="5292201"/>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C06E12-7246-40C6-A67F-46052F7C1FF1}"/>
              </a:ext>
            </a:extLst>
          </p:cNvPr>
          <p:cNvSpPr>
            <a:spLocks noGrp="1"/>
          </p:cNvSpPr>
          <p:nvPr>
            <p:ph idx="1"/>
          </p:nvPr>
        </p:nvSpPr>
        <p:spPr>
          <a:xfrm>
            <a:off x="642176" y="2484544"/>
            <a:ext cx="3329666" cy="3763855"/>
          </a:xfrm>
        </p:spPr>
        <p:txBody>
          <a:bodyPr>
            <a:normAutofit/>
          </a:bodyPr>
          <a:lstStyle/>
          <a:p>
            <a:r>
              <a:rPr lang="en-CA" dirty="0"/>
              <a:t>States Screen: The same principle is applied on this screen as your country screen user will be able to view every states and live Data in USA using a drop down menu as shown </a:t>
            </a:r>
          </a:p>
        </p:txBody>
      </p:sp>
    </p:spTree>
    <p:extLst>
      <p:ext uri="{BB962C8B-B14F-4D97-AF65-F5344CB8AC3E}">
        <p14:creationId xmlns:p14="http://schemas.microsoft.com/office/powerpoint/2010/main" val="135639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488</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COVID TRACKER APP</vt:lpstr>
      <vt:lpstr>WAP Team</vt:lpstr>
      <vt:lpstr>Functionality</vt:lpstr>
      <vt:lpstr>User Interface:</vt:lpstr>
      <vt:lpstr>User Interface</vt:lpstr>
      <vt:lpstr>User Interface:</vt:lpstr>
      <vt:lpstr>User Interface:</vt:lpstr>
      <vt:lpstr>User Interface</vt:lpstr>
      <vt:lpstr>User Interface:</vt:lpstr>
      <vt:lpstr>User Interface</vt:lpstr>
      <vt:lpstr>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1</cp:revision>
  <dcterms:created xsi:type="dcterms:W3CDTF">2020-11-18T22:12:22Z</dcterms:created>
  <dcterms:modified xsi:type="dcterms:W3CDTF">2020-11-18T22:12:25Z</dcterms:modified>
</cp:coreProperties>
</file>