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5" r:id="rId8"/>
    <p:sldId id="267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a healthy lifestyle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Feichao Qian</a:t>
            </a:r>
          </a:p>
          <a:p>
            <a:r>
              <a:rPr lang="en-US" dirty="0" smtClean="0"/>
              <a:t>02/17/2016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benefits you will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Stimulates Brain </a:t>
            </a:r>
            <a:r>
              <a:rPr lang="en-US" dirty="0" smtClean="0"/>
              <a:t>Cell </a:t>
            </a:r>
            <a:r>
              <a:rPr lang="en-US" dirty="0"/>
              <a:t>Development. </a:t>
            </a:r>
            <a:endParaRPr lang="en-US" dirty="0" smtClean="0"/>
          </a:p>
          <a:p>
            <a:r>
              <a:rPr lang="en-US" dirty="0"/>
              <a:t>Exercise Improves Memory Retention. </a:t>
            </a:r>
            <a:endParaRPr lang="en-US" dirty="0" smtClean="0"/>
          </a:p>
          <a:p>
            <a:r>
              <a:rPr lang="en-US" dirty="0" smtClean="0"/>
              <a:t>Exercise </a:t>
            </a:r>
            <a:r>
              <a:rPr lang="en-US" dirty="0"/>
              <a:t>Increases Focus and Concentration. </a:t>
            </a:r>
            <a:endParaRPr lang="en-US" dirty="0" smtClean="0"/>
          </a:p>
          <a:p>
            <a:r>
              <a:rPr lang="en-US" dirty="0" smtClean="0"/>
              <a:t>Exercise </a:t>
            </a:r>
            <a:r>
              <a:rPr lang="en-US" dirty="0"/>
              <a:t>Boosts Mood. </a:t>
            </a:r>
            <a:endParaRPr lang="en-US" dirty="0" smtClean="0"/>
          </a:p>
          <a:p>
            <a:r>
              <a:rPr lang="en-US" dirty="0" smtClean="0"/>
              <a:t>Exercise </a:t>
            </a:r>
            <a:r>
              <a:rPr lang="en-US" dirty="0"/>
              <a:t>Relieves Stress. </a:t>
            </a:r>
            <a:endParaRPr lang="en-US" dirty="0" smtClean="0"/>
          </a:p>
          <a:p>
            <a:r>
              <a:rPr lang="is-IS" dirty="0" smtClean="0"/>
              <a:t>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243" y="1930400"/>
            <a:ext cx="2418062" cy="39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summarize –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b="1" dirty="0"/>
              <a:t>Eat lean, Train mean</a:t>
            </a:r>
            <a:r>
              <a:rPr lang="en-US" dirty="0"/>
              <a:t> :)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40184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live a healthy life?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96" y="1848022"/>
            <a:ext cx="5205144" cy="4947387"/>
          </a:xfrm>
        </p:spPr>
      </p:pic>
    </p:spTree>
    <p:extLst>
      <p:ext uri="{BB962C8B-B14F-4D97-AF65-F5344CB8AC3E}">
        <p14:creationId xmlns:p14="http://schemas.microsoft.com/office/powerpoint/2010/main" val="89243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live a healthy life?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</a:t>
            </a:r>
          </a:p>
          <a:p>
            <a:pPr lvl="1"/>
            <a:r>
              <a:rPr lang="en-US" b="1" dirty="0"/>
              <a:t>Eat healthier and exercise </a:t>
            </a:r>
            <a:r>
              <a:rPr lang="en-US" b="1" dirty="0" smtClean="0"/>
              <a:t>regularly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Make a </a:t>
            </a:r>
            <a:r>
              <a:rPr lang="en-US" b="1" dirty="0" smtClean="0"/>
              <a:t>plan</a:t>
            </a:r>
            <a:r>
              <a:rPr lang="en-US" dirty="0" smtClean="0"/>
              <a:t> and stick to it</a:t>
            </a:r>
          </a:p>
        </p:txBody>
      </p:sp>
    </p:spTree>
    <p:extLst>
      <p:ext uri="{BB962C8B-B14F-4D97-AF65-F5344CB8AC3E}">
        <p14:creationId xmlns:p14="http://schemas.microsoft.com/office/powerpoint/2010/main" val="37209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A 2000 Calorie Meal Plan: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03" y="660400"/>
            <a:ext cx="4776662" cy="6102243"/>
          </a:xfrm>
        </p:spPr>
      </p:pic>
    </p:spTree>
    <p:extLst>
      <p:ext uri="{BB962C8B-B14F-4D97-AF65-F5344CB8AC3E}">
        <p14:creationId xmlns:p14="http://schemas.microsoft.com/office/powerpoint/2010/main" val="37964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And a 4-day training plan: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2" y="660400"/>
            <a:ext cx="6899519" cy="6173254"/>
          </a:xfrm>
        </p:spPr>
      </p:pic>
    </p:spTree>
    <p:extLst>
      <p:ext uri="{BB962C8B-B14F-4D97-AF65-F5344CB8AC3E}">
        <p14:creationId xmlns:p14="http://schemas.microsoft.com/office/powerpoint/2010/main" val="29108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excuse: I have no time to 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99" y="1930399"/>
            <a:ext cx="6446755" cy="4719025"/>
          </a:xfrm>
        </p:spPr>
      </p:pic>
    </p:spTree>
    <p:extLst>
      <p:ext uri="{BB962C8B-B14F-4D97-AF65-F5344CB8AC3E}">
        <p14:creationId xmlns:p14="http://schemas.microsoft.com/office/powerpoint/2010/main" val="34624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excuse: I have no time to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a complete workout in just under 30 minutes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keep </a:t>
            </a:r>
            <a:r>
              <a:rPr lang="en-US" dirty="0"/>
              <a:t>the intensity up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sure to take as few breaks as possible.</a:t>
            </a:r>
          </a:p>
        </p:txBody>
      </p:sp>
    </p:spTree>
    <p:extLst>
      <p:ext uri="{BB962C8B-B14F-4D97-AF65-F5344CB8AC3E}">
        <p14:creationId xmlns:p14="http://schemas.microsoft.com/office/powerpoint/2010/main" val="23768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issue: how to make a plan?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 some numbers at first</a:t>
            </a:r>
          </a:p>
          <a:p>
            <a:r>
              <a:rPr lang="en-US" dirty="0" smtClean="0"/>
              <a:t>Take a picture when you eat</a:t>
            </a:r>
          </a:p>
          <a:p>
            <a:r>
              <a:rPr lang="en-US" dirty="0" smtClean="0"/>
              <a:t>That’s all!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03" y="1495041"/>
            <a:ext cx="4493310" cy="29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8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issue</a:t>
            </a:r>
            <a:r>
              <a:rPr lang="en-US" dirty="0" smtClean="0"/>
              <a:t>: I am too lazy to insist on 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Make it as a routine or a habit</a:t>
            </a:r>
          </a:p>
          <a:p>
            <a:pPr lvl="1"/>
            <a:r>
              <a:rPr lang="en-US" dirty="0" smtClean="0"/>
              <a:t>Find a partner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178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Live a healthy lifestyle</vt:lpstr>
      <vt:lpstr>How to live a healthy life?</vt:lpstr>
      <vt:lpstr>How to live a healthy life?</vt:lpstr>
      <vt:lpstr>A 2000 Calorie Meal Plan:</vt:lpstr>
      <vt:lpstr>And a 4-day training plan:</vt:lpstr>
      <vt:lpstr>Most common excuse: I have no time to exercise</vt:lpstr>
      <vt:lpstr>Most common excuse: I have no time to exercise</vt:lpstr>
      <vt:lpstr>Another issue: how to make a plan?</vt:lpstr>
      <vt:lpstr>Last issue: I am too lazy to insist on the plan</vt:lpstr>
      <vt:lpstr>The benefits you will get</vt:lpstr>
      <vt:lpstr>To summarize –        Eat lean, Train mean :) </vt:lpstr>
    </vt:vector>
  </TitlesOfParts>
  <Company>UC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a healthy lifestyle</dc:title>
  <dc:creator>Feichao Qian</dc:creator>
  <cp:lastModifiedBy>Feichao Qian</cp:lastModifiedBy>
  <cp:revision>30</cp:revision>
  <dcterms:created xsi:type="dcterms:W3CDTF">2016-02-13T21:19:04Z</dcterms:created>
  <dcterms:modified xsi:type="dcterms:W3CDTF">2016-02-16T06:13:13Z</dcterms:modified>
</cp:coreProperties>
</file>