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5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a healthy lifestyle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Feichao Qian</a:t>
            </a:r>
          </a:p>
          <a:p>
            <a:r>
              <a:rPr lang="en-US" dirty="0" smtClean="0"/>
              <a:t>02/17/2016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summarize –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/>
              <a:t>Eat lean, Train mean</a:t>
            </a:r>
            <a:r>
              <a:rPr lang="en-US" dirty="0"/>
              <a:t> :)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401843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live a healthy life?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6" y="1848022"/>
            <a:ext cx="5205144" cy="4947387"/>
          </a:xfrm>
        </p:spPr>
      </p:pic>
    </p:spTree>
    <p:extLst>
      <p:ext uri="{BB962C8B-B14F-4D97-AF65-F5344CB8AC3E}">
        <p14:creationId xmlns:p14="http://schemas.microsoft.com/office/powerpoint/2010/main" val="89243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live a healthy 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b="1" dirty="0"/>
              <a:t>Eat healthier and exercise </a:t>
            </a:r>
            <a:r>
              <a:rPr lang="en-US" b="1" dirty="0" smtClean="0"/>
              <a:t>regularly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Make a </a:t>
            </a:r>
            <a:r>
              <a:rPr lang="en-US" b="1" dirty="0" smtClean="0"/>
              <a:t>plan</a:t>
            </a:r>
            <a:r>
              <a:rPr lang="en-US" dirty="0" smtClean="0"/>
              <a:t> and stick to it</a:t>
            </a:r>
          </a:p>
        </p:txBody>
      </p:sp>
    </p:spTree>
    <p:extLst>
      <p:ext uri="{BB962C8B-B14F-4D97-AF65-F5344CB8AC3E}">
        <p14:creationId xmlns:p14="http://schemas.microsoft.com/office/powerpoint/2010/main" val="37209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9" y="115329"/>
            <a:ext cx="8596668" cy="1320800"/>
          </a:xfrm>
        </p:spPr>
        <p:txBody>
          <a:bodyPr/>
          <a:lstStyle/>
          <a:p>
            <a:r>
              <a:rPr lang="en-US" dirty="0" smtClean="0"/>
              <a:t>A 2000 Calorie Meal Plan: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08" y="892432"/>
            <a:ext cx="4564686" cy="5831441"/>
          </a:xfrm>
        </p:spPr>
      </p:pic>
    </p:spTree>
    <p:extLst>
      <p:ext uri="{BB962C8B-B14F-4D97-AF65-F5344CB8AC3E}">
        <p14:creationId xmlns:p14="http://schemas.microsoft.com/office/powerpoint/2010/main" val="37964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 4-day training plan: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95" y="1270000"/>
            <a:ext cx="6183545" cy="5532646"/>
          </a:xfrm>
        </p:spPr>
      </p:pic>
    </p:spTree>
    <p:extLst>
      <p:ext uri="{BB962C8B-B14F-4D97-AF65-F5344CB8AC3E}">
        <p14:creationId xmlns:p14="http://schemas.microsoft.com/office/powerpoint/2010/main" val="29108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excuse: I have no time to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1" y="1855788"/>
            <a:ext cx="4634127" cy="4634127"/>
          </a:xfrm>
        </p:spPr>
      </p:pic>
    </p:spTree>
    <p:extLst>
      <p:ext uri="{BB962C8B-B14F-4D97-AF65-F5344CB8AC3E}">
        <p14:creationId xmlns:p14="http://schemas.microsoft.com/office/powerpoint/2010/main" val="346242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excuse: I have no time to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complete workout in just under 30 minutes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 </a:t>
            </a:r>
            <a:r>
              <a:rPr lang="en-US" dirty="0"/>
              <a:t>the intensity up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sure to take as few breaks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9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issue: I am too lazy to insist on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as a routine or a habit</a:t>
            </a:r>
          </a:p>
          <a:p>
            <a:r>
              <a:rPr lang="en-US" dirty="0" smtClean="0"/>
              <a:t>Find a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you will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Stimulates Brain </a:t>
            </a:r>
            <a:r>
              <a:rPr lang="en-US" dirty="0" smtClean="0"/>
              <a:t>Cell </a:t>
            </a:r>
            <a:r>
              <a:rPr lang="en-US" dirty="0"/>
              <a:t>Development. </a:t>
            </a:r>
            <a:endParaRPr lang="en-US" dirty="0" smtClean="0"/>
          </a:p>
          <a:p>
            <a:r>
              <a:rPr lang="en-US" dirty="0"/>
              <a:t>Exercise Improves Memory Retention.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Increases Focus and Concentration.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Boosts Mood.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Relieves Stress.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43" y="1930400"/>
            <a:ext cx="2418062" cy="3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0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150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Live a healthy lifestyle</vt:lpstr>
      <vt:lpstr>How to live a healthy life?</vt:lpstr>
      <vt:lpstr>How to live a healthy life?</vt:lpstr>
      <vt:lpstr>A 2000 Calorie Meal Plan:</vt:lpstr>
      <vt:lpstr>And a 4-day training plan:</vt:lpstr>
      <vt:lpstr>Most common excuse: I have no time to exercise</vt:lpstr>
      <vt:lpstr>Most common excuse: I have no time to exercise</vt:lpstr>
      <vt:lpstr>Another issue: I am too lazy to insist on the plan</vt:lpstr>
      <vt:lpstr>The benefits you will get</vt:lpstr>
      <vt:lpstr>To summarize –        Eat lean, Train mean :) 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a healthy lifestyle</dc:title>
  <dc:creator>Feichao Qian</dc:creator>
  <cp:lastModifiedBy>Feichao Qian</cp:lastModifiedBy>
  <cp:revision>11</cp:revision>
  <dcterms:created xsi:type="dcterms:W3CDTF">2016-02-13T21:19:04Z</dcterms:created>
  <dcterms:modified xsi:type="dcterms:W3CDTF">2016-02-13T22:01:34Z</dcterms:modified>
</cp:coreProperties>
</file>