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228600"/>
          </a:xfrm>
          <a:prstGeom prst="rect">
            <a:avLst/>
          </a:prstGeom>
          <a:solidFill>
            <a:srgbClr val="6C5C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5F7FA"/>
                </a:solidFill>
              </a:rPr>
              <a:t>Project Nexus — E‑Commerce Backend (ProDev BE)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926080"/>
            <a:ext cx="1072591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A0AEC0"/>
                </a:solidFill>
              </a:rPr>
              <a:t>Author: [Your Name]  |  GitHub: https://github.com/Tsigie-beyene/alx-project-nexus-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1072591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00D1B2"/>
                </a:solidFill>
              </a:rPr>
              <a:t>Links: Repo • Live API • Swagger • ERD • Demo Video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Authentication &amp; Authorization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JWT: login returns access + refresh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Password hashing: PBKDF2/Argon2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Permissions: staff/admin required for write; read open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Optional: throttling for sensitive endpoints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Performance &amp;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ORM: select_related('category') for product lists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Avoid N+1 with prefetch_related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Index verification with EXPLAIN ANALYZE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Optional caching: Redis for popular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Documentation &amp; Developer Experience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Swagger/Redoc (OpenAPI)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README: setup, run, env, auth flow, endpoints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Postman collection (optional)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Pre-commit: Black, Flake8, isort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Testing &amp; Code Quality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Unit: serializers, utils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Integration: endpoints (auth, products, categories)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Coverage target: 80%+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CI: tests, lint, migrations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Hosting: Platform + Gunicorn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Environment: secrets via env vars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Health: /health (200 OK)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Run migrations on release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Live Demo (≤5 minutes)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Login: get JWT tokens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Create Category; Create Product (with category)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List Products: filter, sort, paginate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Update/Delete Product (permission gate)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Rubric Mapping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Functionality: CRUD + auth + discovery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Code Quality: readable, docs, linters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Design &amp; API: normalized ERD, RESTful endpoints, DRF ORM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Deployment &amp; Best Practices: live, secure, documented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Challenges &amp; Learnings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Pagination + ordering performance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Auth edge cases and JWT rotation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EXPLAIN plans and index choice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OpenAPI workflows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Features: search, inventory, orders/cart, reviews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Performance: Redis cache, selective indexes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Security: 2FA, admin audit logs, rate limits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Platform: staging, blue/green, observability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Links &amp; Access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Repo: https://github.com/Tsigie-beyene/alx-project-nexus-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Live API: [URL]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Swagger/Redoc: [URL]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ERD (Google Doc): [URL – anyone with link can view]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Demo video (≤5 min): [URL]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Slide deck: [Google Slides link]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Health: [URL]/health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Problem &amp; Goal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Problem: Power product discovery and management at scale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Users: Shoppers, Admins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Goal: Secure, performant, documented backend with clean APIs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Solution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CRUD: products, categories, users (JWT auth)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Discovery: filtering, sorting, pagination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Quality: indexing, query optimization, OpenAPI docs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Tech Stack &amp;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Backend: Django, DRF</a:t>
            </a:r>
          </a:p>
          <a:p>
            <a:r>
              <a:rPr sz="1800">
                <a:solidFill>
                  <a:srgbClr val="F5F7FA"/>
                </a:solidFill>
              </a:rPr>
              <a:t>• DB: PostgreSQL</a:t>
            </a:r>
          </a:p>
          <a:p>
            <a:r>
              <a:rPr sz="1800">
                <a:solidFill>
                  <a:srgbClr val="F5F7FA"/>
                </a:solidFill>
              </a:rPr>
              <a:t>• Auth: JWT (access/refresh)</a:t>
            </a:r>
          </a:p>
          <a:p>
            <a:r>
              <a:rPr sz="1800">
                <a:solidFill>
                  <a:srgbClr val="F5F7FA"/>
                </a:solidFill>
              </a:rPr>
              <a:t>• Docs: Swagger/OpenAPI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1645920"/>
            <a:ext cx="5029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DevEx: pre-commit, Black, Flake8, isort</a:t>
            </a:r>
          </a:p>
          <a:p>
            <a:r>
              <a:rPr sz="1800">
                <a:solidFill>
                  <a:srgbClr val="F5F7FA"/>
                </a:solidFill>
              </a:rPr>
              <a:t>• CI/CD: GitHub Actions</a:t>
            </a:r>
          </a:p>
          <a:p>
            <a:r>
              <a:rPr sz="1800">
                <a:solidFill>
                  <a:srgbClr val="F5F7FA"/>
                </a:solidFill>
              </a:rPr>
              <a:t>• Hosting: Railway/Render/Heroku/VPS</a:t>
            </a:r>
          </a:p>
          <a:p>
            <a:r>
              <a:rPr sz="1800">
                <a:solidFill>
                  <a:srgbClr val="F5F7FA"/>
                </a:solidFill>
              </a:rPr>
              <a:t>• Observability: Admin, Logs, Health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Architecture (High Level)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Client → Django/DRF → PostgreSQL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Optional: Redis for caching/rate limiting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Static/admin: Django Admin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CI: test → lint → migrate → deploy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ERD — Core Data Model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828800"/>
            <a:ext cx="3200400" cy="1828800"/>
          </a:xfrm>
          <a:prstGeom prst="roundRect">
            <a:avLst/>
          </a:prstGeom>
          <a:solidFill>
            <a:srgbClr val="171D32"/>
          </a:solidFill>
          <a:ln>
            <a:solidFill>
              <a:srgbClr val="6C5CE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solidFill>
                  <a:srgbClr val="00D1B2"/>
                </a:solidFill>
              </a:rPr>
              <a:t>User</a:t>
            </a:r>
          </a:p>
          <a:p>
            <a:r>
              <a:rPr sz="1400">
                <a:solidFill>
                  <a:srgbClr val="F5F7FA"/>
                </a:solidFill>
              </a:rPr>
              <a:t>- id (PK)</a:t>
            </a:r>
          </a:p>
          <a:p>
            <a:r>
              <a:rPr sz="1400">
                <a:solidFill>
                  <a:srgbClr val="F5F7FA"/>
                </a:solidFill>
              </a:rPr>
              <a:t>- email (unique)</a:t>
            </a:r>
          </a:p>
          <a:p>
            <a:r>
              <a:rPr sz="1400">
                <a:solidFill>
                  <a:srgbClr val="F5F7FA"/>
                </a:solidFill>
              </a:rPr>
              <a:t>- password_hash</a:t>
            </a:r>
          </a:p>
          <a:p>
            <a:r>
              <a:rPr sz="1400">
                <a:solidFill>
                  <a:srgbClr val="F5F7FA"/>
                </a:solidFill>
              </a:rPr>
              <a:t>- is_staff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0" y="1828800"/>
            <a:ext cx="3200400" cy="1828800"/>
          </a:xfrm>
          <a:prstGeom prst="roundRect">
            <a:avLst/>
          </a:prstGeom>
          <a:solidFill>
            <a:srgbClr val="171D32"/>
          </a:solidFill>
          <a:ln>
            <a:solidFill>
              <a:srgbClr val="6C5CE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solidFill>
                  <a:srgbClr val="00D1B2"/>
                </a:solidFill>
              </a:rPr>
              <a:t>Category</a:t>
            </a:r>
          </a:p>
          <a:p>
            <a:r>
              <a:rPr sz="1400">
                <a:solidFill>
                  <a:srgbClr val="F5F7FA"/>
                </a:solidFill>
              </a:rPr>
              <a:t>- id (PK)</a:t>
            </a:r>
          </a:p>
          <a:p>
            <a:r>
              <a:rPr sz="1400">
                <a:solidFill>
                  <a:srgbClr val="F5F7FA"/>
                </a:solidFill>
              </a:rPr>
              <a:t>- name (unique)</a:t>
            </a:r>
          </a:p>
          <a:p>
            <a:r>
              <a:rPr sz="1400">
                <a:solidFill>
                  <a:srgbClr val="F5F7FA"/>
                </a:solidFill>
              </a:rPr>
              <a:t>- slug (unique)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412480" y="1828800"/>
            <a:ext cx="3200400" cy="1828800"/>
          </a:xfrm>
          <a:prstGeom prst="roundRect">
            <a:avLst/>
          </a:prstGeom>
          <a:solidFill>
            <a:srgbClr val="171D32"/>
          </a:solidFill>
          <a:ln>
            <a:solidFill>
              <a:srgbClr val="6C5CE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solidFill>
                  <a:srgbClr val="00D1B2"/>
                </a:solidFill>
              </a:rPr>
              <a:t>Product</a:t>
            </a:r>
          </a:p>
          <a:p>
            <a:r>
              <a:rPr sz="1400">
                <a:solidFill>
                  <a:srgbClr val="F5F7FA"/>
                </a:solidFill>
              </a:rPr>
              <a:t>- id (PK)</a:t>
            </a:r>
          </a:p>
          <a:p>
            <a:r>
              <a:rPr sz="1400">
                <a:solidFill>
                  <a:srgbClr val="F5F7FA"/>
                </a:solidFill>
              </a:rPr>
              <a:t>- name</a:t>
            </a:r>
          </a:p>
          <a:p>
            <a:r>
              <a:rPr sz="1400">
                <a:solidFill>
                  <a:srgbClr val="F5F7FA"/>
                </a:solidFill>
              </a:rPr>
              <a:t>- description</a:t>
            </a:r>
          </a:p>
          <a:p>
            <a:r>
              <a:rPr sz="1400">
                <a:solidFill>
                  <a:srgbClr val="F5F7FA"/>
                </a:solidFill>
              </a:rPr>
              <a:t>- price</a:t>
            </a:r>
          </a:p>
          <a:p>
            <a:r>
              <a:rPr sz="1400">
                <a:solidFill>
                  <a:srgbClr val="F5F7FA"/>
                </a:solidFill>
              </a:rPr>
              <a:t>- stock</a:t>
            </a:r>
          </a:p>
          <a:p>
            <a:r>
              <a:rPr sz="1400">
                <a:solidFill>
                  <a:srgbClr val="F5F7FA"/>
                </a:solidFill>
              </a:rPr>
              <a:t>- category_id (FK)</a:t>
            </a:r>
          </a:p>
          <a:p>
            <a:r>
              <a:rPr sz="1400">
                <a:solidFill>
                  <a:srgbClr val="F5F7FA"/>
                </a:solidFill>
              </a:rPr>
              <a:t>- created_at</a:t>
            </a:r>
          </a:p>
          <a:p>
            <a:r>
              <a:rPr sz="1400">
                <a:solidFill>
                  <a:srgbClr val="F5F7FA"/>
                </a:solidFill>
              </a:rPr>
              <a:t>- updated_at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3931920"/>
            <a:ext cx="6400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A0AEC0"/>
                </a:solidFill>
              </a:rPr>
              <a:t>Relationships: Category 1—N Product | User used for auth/admin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Database Design Decisions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Normalization: 3NF; product belongs to one category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Constraints: unique (category.name, category.slug), NOT NULL on critical fields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Indexes: product(category_id, price, created_at)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Optional: trigram/GIN for search on product.name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API Design (REST)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Base: /api/v1/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Auth: POST /auth/login → { access, refresh }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Categories: GET/POST /categories/, GET/PATCH/DELETE /categories/{id}/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Products: GET/POST /products/, GET/PATCH/DELETE /products/{id}/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List params: ?category=&lt;id&gt;&amp;ordering=-price&amp;page=1&amp;page_size=12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1072591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5F7FA"/>
                </a:solidFill>
              </a:rPr>
              <a:t>Filtering, Sorting, Pagination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72591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5F7FA"/>
                </a:solidFill>
              </a:rPr>
              <a:t>• Filters: ?category=&lt;id&gt;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Sorting: ?ordering=price or ?ordering=-price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Pagination: ?page=2&amp;page_size=20 (defaults and max limits)</a:t>
            </a:r>
          </a:p>
          <a:p>
            <a:pPr/>
            <a:r>
              <a:rPr sz="1800">
                <a:solidFill>
                  <a:srgbClr val="F5F7FA"/>
                </a:solidFill>
              </a:rPr>
              <a:t>• Example: /api/v1/products?category=3&amp;ordering=-price&amp;page=1&amp;page_size=12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A0AEC0"/>
                </a:solidFill>
              </a:rPr>
              <a:t>Project Nexus — E‑Commerce Backend (ProDev BE)</a:t>
            </a:r>
          </a:p>
          <a:p>
            <a:pPr algn="r"/>
            <a:r>
              <a:rPr sz="1000">
                <a:solidFill>
                  <a:srgbClr val="A0AEC0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