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C67C4-88AD-D741-2E3F-4D4F70C39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BD9232-7B17-E2E8-02E4-4BBB9A7A7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0976D-92B0-7D39-7D65-7C4CA64F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6DB1-7CBB-499F-AAFF-48FBB00D410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487AC-6FE4-61E3-0B72-6BE207B6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4C13C-15CF-185E-D7F1-1A0F0D7E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593-2A86-45DA-AF79-65C8C68D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6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7A077-6909-13EB-C52C-E56BA67E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C948A-2FFB-5F81-9AAD-DE8D0A68B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28AE8-E9AE-4820-C23D-5E7707E2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6DB1-7CBB-499F-AAFF-48FBB00D410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55AA6-1BE6-1765-14B8-EB4314A5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7D118-1234-FE69-B37D-EFCED9F2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593-2A86-45DA-AF79-65C8C68D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9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AFD759-EB44-5ED4-D69B-92F90E1C5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1D7A0-C78C-2A31-BBA2-509E0AC79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E242E-0513-04F9-FDC1-25B9EF89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6DB1-7CBB-499F-AAFF-48FBB00D410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381E6-4CA2-81E2-85F0-92AD7107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35DEB-FF5B-1A93-1B86-A0EA5E29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593-2A86-45DA-AF79-65C8C68D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8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8F765-4687-4275-24A7-EA748595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4CB82-135D-672E-3DC8-0F12568F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3191C-DADF-F985-6DAC-B512B5A2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6DB1-7CBB-499F-AAFF-48FBB00D410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03AC9-D921-A9AA-1DFD-12A60E4B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F9414-015C-B620-B0AB-C8F44B2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593-2A86-45DA-AF79-65C8C68D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F50F0-C652-C2BC-7AE2-C7F1BF34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7DA56-E644-8C21-6FB9-DD4DD8B4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7F0DF-BAEF-514A-3D0D-50B198B8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6DB1-7CBB-499F-AAFF-48FBB00D410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D05F7-DE3F-CAC2-B396-35E3C559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3B059-BC64-1CBA-8D8F-63859144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593-2A86-45DA-AF79-65C8C68D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6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D87F7-968B-4741-4ED8-A6FABA0E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C1C90-0D42-9AD1-A98A-D8D1CC609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ED11C4-CAC1-A719-3D13-7F0D06DAC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A4BD8-FFE0-C10E-3CD9-4276F738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6DB1-7CBB-499F-AAFF-48FBB00D410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B6F0D-FA61-4C9E-E369-1D63D939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97E2A-4DA6-5609-C5E8-5C8C1C3A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593-2A86-45DA-AF79-65C8C68D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67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F1FB9-089F-71D6-A66E-97125A3C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85256-BDCF-320C-1906-644692279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563F0F-4502-FC61-3E9D-E4B4E29B5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877993-23A4-19C3-59A0-3382B81CA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7D4DF-C090-5B34-252D-70FF528C3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DB926D-D64F-AEA4-DA0E-546B0E56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6DB1-7CBB-499F-AAFF-48FBB00D410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A93BC-1AE1-AC01-1423-C527B197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209408-2269-861D-82EF-4EFB148E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593-2A86-45DA-AF79-65C8C68D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28324-BA75-18A6-E146-EA2CDE8F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20DB1C-04F3-2FCF-13CC-35562BA9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6DB1-7CBB-499F-AAFF-48FBB00D410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2170A0-66F8-07A5-DC35-F30927BD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5594C1-9BCD-6382-C74C-FC4F6E8E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593-2A86-45DA-AF79-65C8C68D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8B1E2E-DDF7-BF28-B157-02AFC8F2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6DB1-7CBB-499F-AAFF-48FBB00D410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C22820-0FB9-C3A6-3276-55A96AF3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C8BC4-5D1D-9F9A-5205-892211F0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593-2A86-45DA-AF79-65C8C68D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8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30965-86C5-A59A-5B8A-A55AD3A6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29EFE-DAB9-0D5D-0952-68840894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645B8-3460-AF57-07AC-F0927C49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F0648-CE6B-0FED-44B8-D4F2B94A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6DB1-7CBB-499F-AAFF-48FBB00D410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02C42-D592-D357-D2EC-F8B0FF0B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42F95E-FB8B-5677-6E8E-BA17B02F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593-2A86-45DA-AF79-65C8C68D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3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6FA76-CD59-EFA9-4F74-66E3754A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1B88C7-8D12-4A51-5EE2-5562CA87E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BDCB0-CEAC-F7E5-3A86-9272E50FC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9726D-0F0B-9046-D011-3B9BDEF1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6DB1-7CBB-499F-AAFF-48FBB00D410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99CC0-488B-2A2C-A56E-CBB2DFB0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446B7B-6674-8614-D051-38C986CF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593-2A86-45DA-AF79-65C8C68D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FED417-7DEF-46FA-2E81-DC38B0C0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0B7322-9DD3-6960-6703-177C00ED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830E1-0B81-3D72-2060-581DB8792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6DB1-7CBB-499F-AAFF-48FBB00D410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6E5F5-F2A4-55AF-DD66-9D57A2037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E1DDF-2E96-99AE-48DB-D454D47DE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593-2A86-45DA-AF79-65C8C68D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A113103-7B1E-B58B-22C2-25C960989187}"/>
              </a:ext>
            </a:extLst>
          </p:cNvPr>
          <p:cNvSpPr/>
          <p:nvPr/>
        </p:nvSpPr>
        <p:spPr>
          <a:xfrm>
            <a:off x="1145719" y="2618010"/>
            <a:ext cx="1126672" cy="113755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创建态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FA9CF5A-DD0B-8790-5DB8-7F6990F87365}"/>
              </a:ext>
            </a:extLst>
          </p:cNvPr>
          <p:cNvSpPr/>
          <p:nvPr/>
        </p:nvSpPr>
        <p:spPr>
          <a:xfrm>
            <a:off x="7138307" y="2618011"/>
            <a:ext cx="1126672" cy="113755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运行态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1D4930F-B4A2-1A98-FF39-3B2298A7E50E}"/>
              </a:ext>
            </a:extLst>
          </p:cNvPr>
          <p:cNvSpPr/>
          <p:nvPr/>
        </p:nvSpPr>
        <p:spPr>
          <a:xfrm>
            <a:off x="4142013" y="2618010"/>
            <a:ext cx="1126672" cy="113755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就绪态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3E9723-D8B0-F3A6-466B-70DEF5DDC848}"/>
              </a:ext>
            </a:extLst>
          </p:cNvPr>
          <p:cNvSpPr/>
          <p:nvPr/>
        </p:nvSpPr>
        <p:spPr>
          <a:xfrm>
            <a:off x="5640160" y="4713515"/>
            <a:ext cx="1126672" cy="113755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阻塞态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348BCDC-EC81-4595-3749-34616EE5CEEA}"/>
              </a:ext>
            </a:extLst>
          </p:cNvPr>
          <p:cNvSpPr/>
          <p:nvPr/>
        </p:nvSpPr>
        <p:spPr>
          <a:xfrm>
            <a:off x="10134601" y="2618012"/>
            <a:ext cx="1126672" cy="113755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C73430F-3977-1961-4BDC-FFD72CDDB5CA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2272391" y="3186789"/>
            <a:ext cx="1869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6E28876-8037-3B4A-9B48-4B357F9370AE}"/>
              </a:ext>
            </a:extLst>
          </p:cNvPr>
          <p:cNvSpPr/>
          <p:nvPr/>
        </p:nvSpPr>
        <p:spPr>
          <a:xfrm>
            <a:off x="884462" y="953867"/>
            <a:ext cx="1649186" cy="76199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可执行文件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55AC23-2D7D-DE4D-E597-0E94C8D779FB}"/>
              </a:ext>
            </a:extLst>
          </p:cNvPr>
          <p:cNvCxnSpPr>
            <a:cxnSpLocks/>
          </p:cNvCxnSpPr>
          <p:nvPr/>
        </p:nvCxnSpPr>
        <p:spPr>
          <a:xfrm>
            <a:off x="8264979" y="3194948"/>
            <a:ext cx="1869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C95523-339A-224D-354E-B6E754DEC2E3}"/>
              </a:ext>
            </a:extLst>
          </p:cNvPr>
          <p:cNvCxnSpPr>
            <a:cxnSpLocks/>
          </p:cNvCxnSpPr>
          <p:nvPr/>
        </p:nvCxnSpPr>
        <p:spPr>
          <a:xfrm>
            <a:off x="5268685" y="3246661"/>
            <a:ext cx="1869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B1A3EF5-5006-3181-C149-E1DD7C32B9DF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1709055" y="1715861"/>
            <a:ext cx="0" cy="9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B162826-2C60-1766-A218-A16F81393EE4}"/>
              </a:ext>
            </a:extLst>
          </p:cNvPr>
          <p:cNvSpPr txBox="1"/>
          <p:nvPr/>
        </p:nvSpPr>
        <p:spPr>
          <a:xfrm>
            <a:off x="1664813" y="17923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将磁盘中的可执行文件装入</a:t>
            </a:r>
            <a:endParaRPr lang="en-US" altLang="zh-CN" sz="1400" dirty="0"/>
          </a:p>
          <a:p>
            <a:pPr algn="ctr"/>
            <a:r>
              <a:rPr lang="zh-CN" altLang="en-US" sz="1400" dirty="0"/>
              <a:t>内存，分配</a:t>
            </a:r>
            <a:r>
              <a:rPr lang="en-US" altLang="zh-CN" sz="1400" dirty="0"/>
              <a:t>PCB</a:t>
            </a:r>
            <a:r>
              <a:rPr lang="zh-CN" altLang="en-US" sz="1400" dirty="0"/>
              <a:t>并初始化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5EFABB-85F6-590C-E8E2-4724D01987CE}"/>
              </a:ext>
            </a:extLst>
          </p:cNvPr>
          <p:cNvSpPr txBox="1"/>
          <p:nvPr/>
        </p:nvSpPr>
        <p:spPr>
          <a:xfrm>
            <a:off x="2325191" y="3255125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创建好进程之后加入</a:t>
            </a:r>
            <a:endParaRPr lang="en-US" altLang="zh-CN" sz="1400" dirty="0"/>
          </a:p>
          <a:p>
            <a:pPr algn="ctr"/>
            <a:r>
              <a:rPr lang="zh-CN" altLang="en-US" sz="1400" dirty="0"/>
              <a:t>就绪队列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F1B454-1174-FDC2-82ED-BB5259F0C0CB}"/>
              </a:ext>
            </a:extLst>
          </p:cNvPr>
          <p:cNvSpPr txBox="1"/>
          <p:nvPr/>
        </p:nvSpPr>
        <p:spPr>
          <a:xfrm>
            <a:off x="5501840" y="3358542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得到</a:t>
            </a:r>
            <a:r>
              <a:rPr lang="en-US" altLang="zh-CN" sz="1400" dirty="0"/>
              <a:t>CPU</a:t>
            </a:r>
            <a:r>
              <a:rPr lang="zh-CN" altLang="en-US" sz="1400" dirty="0"/>
              <a:t>的进程</a:t>
            </a:r>
            <a:endParaRPr lang="en-US" altLang="zh-CN" sz="1400" dirty="0"/>
          </a:p>
          <a:p>
            <a:pPr algn="ctr"/>
            <a:r>
              <a:rPr lang="zh-CN" altLang="en-US" sz="1400" dirty="0"/>
              <a:t>调度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12FE98-B09C-0B2F-0BC5-FF56859E1A87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flipH="1" flipV="1">
            <a:off x="5268685" y="3186789"/>
            <a:ext cx="18696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75AEF4-8C98-79FE-EAF4-016440DAACC7}"/>
              </a:ext>
            </a:extLst>
          </p:cNvPr>
          <p:cNvSpPr txBox="1"/>
          <p:nvPr/>
        </p:nvSpPr>
        <p:spPr>
          <a:xfrm>
            <a:off x="5497213" y="284093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CPU</a:t>
            </a:r>
            <a:r>
              <a:rPr lang="zh-CN" altLang="en-US" sz="1400" dirty="0"/>
              <a:t>时间片用完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A236627-ACE0-A114-3DD4-205B9C4CF78C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705349" y="3755567"/>
            <a:ext cx="1498147" cy="957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88EBC44-21A4-03B1-3A7E-A093C64C4EDF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6203496" y="3755568"/>
            <a:ext cx="1498147" cy="957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708A6B4-3FFD-07C2-698F-285701C974AD}"/>
              </a:ext>
            </a:extLst>
          </p:cNvPr>
          <p:cNvSpPr txBox="1"/>
          <p:nvPr/>
        </p:nvSpPr>
        <p:spPr>
          <a:xfrm>
            <a:off x="8568848" y="283672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进程运行完毕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7A475DE-1F2E-6F7A-587F-87B003E62EA1}"/>
              </a:ext>
            </a:extLst>
          </p:cNvPr>
          <p:cNvSpPr txBox="1"/>
          <p:nvPr/>
        </p:nvSpPr>
        <p:spPr>
          <a:xfrm>
            <a:off x="3474393" y="419699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进程得到对其进行阻塞</a:t>
            </a:r>
            <a:endParaRPr lang="en-US" altLang="zh-CN" sz="1400" dirty="0"/>
          </a:p>
          <a:p>
            <a:pPr algn="ctr"/>
            <a:r>
              <a:rPr lang="zh-CN" altLang="en-US" sz="1400" dirty="0"/>
              <a:t>的硬件资源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8C5A7B3-0AE1-1208-97AF-1FD870082EE2}"/>
              </a:ext>
            </a:extLst>
          </p:cNvPr>
          <p:cNvSpPr txBox="1"/>
          <p:nvPr/>
        </p:nvSpPr>
        <p:spPr>
          <a:xfrm>
            <a:off x="6909779" y="4196997"/>
            <a:ext cx="248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因为缺乏</a:t>
            </a:r>
            <a:r>
              <a:rPr lang="en-US" altLang="zh-CN" sz="1400" dirty="0"/>
              <a:t>CPU</a:t>
            </a:r>
            <a:r>
              <a:rPr lang="zh-CN" altLang="en-US" sz="1400" dirty="0"/>
              <a:t>以外的硬件资源</a:t>
            </a:r>
            <a:endParaRPr lang="en-US" altLang="zh-CN" sz="1400" dirty="0"/>
          </a:p>
          <a:p>
            <a:pPr algn="ctr"/>
            <a:r>
              <a:rPr lang="zh-CN" altLang="en-US" sz="1400" dirty="0"/>
              <a:t>进程不能继续运行</a:t>
            </a:r>
          </a:p>
        </p:txBody>
      </p:sp>
    </p:spTree>
    <p:extLst>
      <p:ext uri="{BB962C8B-B14F-4D97-AF65-F5344CB8AC3E}">
        <p14:creationId xmlns:p14="http://schemas.microsoft.com/office/powerpoint/2010/main" val="206038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024B55-0386-5765-3A92-E969AFFB6BB8}"/>
              </a:ext>
            </a:extLst>
          </p:cNvPr>
          <p:cNvSpPr/>
          <p:nvPr/>
        </p:nvSpPr>
        <p:spPr>
          <a:xfrm>
            <a:off x="2057400" y="1302205"/>
            <a:ext cx="2107626" cy="1284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47053B-2B0D-E13E-720E-62E0FB5E6CC8}"/>
              </a:ext>
            </a:extLst>
          </p:cNvPr>
          <p:cNvSpPr/>
          <p:nvPr/>
        </p:nvSpPr>
        <p:spPr>
          <a:xfrm>
            <a:off x="2057400" y="3358247"/>
            <a:ext cx="7135586" cy="154576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DAF779-4293-EA29-61C0-5EA1AFCBC9A9}"/>
              </a:ext>
            </a:extLst>
          </p:cNvPr>
          <p:cNvSpPr txBox="1"/>
          <p:nvPr/>
        </p:nvSpPr>
        <p:spPr>
          <a:xfrm>
            <a:off x="2265468" y="1759797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1</a:t>
            </a:r>
            <a:r>
              <a:rPr lang="zh-CN" altLang="en-US" dirty="0"/>
              <a:t>地址空间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DE9ACB-1358-E9B5-CB30-FFD45EA5F9EB}"/>
              </a:ext>
            </a:extLst>
          </p:cNvPr>
          <p:cNvSpPr/>
          <p:nvPr/>
        </p:nvSpPr>
        <p:spPr>
          <a:xfrm>
            <a:off x="7076455" y="1302205"/>
            <a:ext cx="2107626" cy="1284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C975D-B09E-8E9E-D824-31BE228C122B}"/>
              </a:ext>
            </a:extLst>
          </p:cNvPr>
          <p:cNvSpPr txBox="1"/>
          <p:nvPr/>
        </p:nvSpPr>
        <p:spPr>
          <a:xfrm>
            <a:off x="7284523" y="175940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2</a:t>
            </a:r>
            <a:r>
              <a:rPr lang="zh-CN" altLang="en-US" dirty="0"/>
              <a:t>地址空间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E7A670-3100-396D-09DF-F80C09AC3020}"/>
              </a:ext>
            </a:extLst>
          </p:cNvPr>
          <p:cNvSpPr txBox="1"/>
          <p:nvPr/>
        </p:nvSpPr>
        <p:spPr>
          <a:xfrm>
            <a:off x="6938540" y="447444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内核空间</a:t>
            </a:r>
            <a:r>
              <a:rPr lang="en-US" altLang="zh-CN" dirty="0"/>
              <a:t>&amp;</a:t>
            </a:r>
            <a:r>
              <a:rPr lang="zh-CN" altLang="en-US" dirty="0"/>
              <a:t>匿名管道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93A068-75E0-2A2E-CC3D-022E124B373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11213" y="2586721"/>
            <a:ext cx="0" cy="771526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572A27C-7F79-ED74-AD47-BC263AAFB06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130268" y="2586721"/>
            <a:ext cx="0" cy="771526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43AB0D3-89B9-83F4-1379-D311B503975F}"/>
              </a:ext>
            </a:extLst>
          </p:cNvPr>
          <p:cNvSpPr txBox="1"/>
          <p:nvPr/>
        </p:nvSpPr>
        <p:spPr>
          <a:xfrm>
            <a:off x="2774893" y="868150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1</a:t>
            </a:r>
            <a:r>
              <a:rPr lang="zh-CN" altLang="en-US" dirty="0"/>
              <a:t>作为读进程，进程</a:t>
            </a:r>
            <a:r>
              <a:rPr lang="en-US" altLang="zh-CN" dirty="0"/>
              <a:t>2</a:t>
            </a:r>
            <a:r>
              <a:rPr lang="zh-CN" altLang="en-US" dirty="0"/>
              <a:t>作为写进程，必须同时交互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263042-7999-EFF3-BC8B-046589A4690A}"/>
              </a:ext>
            </a:extLst>
          </p:cNvPr>
          <p:cNvSpPr txBox="1"/>
          <p:nvPr/>
        </p:nvSpPr>
        <p:spPr>
          <a:xfrm>
            <a:off x="3067179" y="285964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只能从这一端读数据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1BAE4E-4A14-B508-D78E-C79E869526B2}"/>
              </a:ext>
            </a:extLst>
          </p:cNvPr>
          <p:cNvSpPr txBox="1"/>
          <p:nvPr/>
        </p:nvSpPr>
        <p:spPr>
          <a:xfrm>
            <a:off x="6240272" y="2859646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只能从这一端写数据</a:t>
            </a:r>
          </a:p>
        </p:txBody>
      </p:sp>
    </p:spTree>
    <p:extLst>
      <p:ext uri="{BB962C8B-B14F-4D97-AF65-F5344CB8AC3E}">
        <p14:creationId xmlns:p14="http://schemas.microsoft.com/office/powerpoint/2010/main" val="348567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024B55-0386-5765-3A92-E969AFFB6BB8}"/>
              </a:ext>
            </a:extLst>
          </p:cNvPr>
          <p:cNvSpPr/>
          <p:nvPr/>
        </p:nvSpPr>
        <p:spPr>
          <a:xfrm>
            <a:off x="2057400" y="1302205"/>
            <a:ext cx="2107626" cy="1284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47053B-2B0D-E13E-720E-62E0FB5E6CC8}"/>
              </a:ext>
            </a:extLst>
          </p:cNvPr>
          <p:cNvSpPr/>
          <p:nvPr/>
        </p:nvSpPr>
        <p:spPr>
          <a:xfrm>
            <a:off x="2057400" y="3358247"/>
            <a:ext cx="7135586" cy="154576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DAF779-4293-EA29-61C0-5EA1AFCBC9A9}"/>
              </a:ext>
            </a:extLst>
          </p:cNvPr>
          <p:cNvSpPr txBox="1"/>
          <p:nvPr/>
        </p:nvSpPr>
        <p:spPr>
          <a:xfrm>
            <a:off x="2071715" y="1761453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普通进程</a:t>
            </a:r>
            <a:r>
              <a:rPr lang="en-US" altLang="zh-CN" dirty="0"/>
              <a:t>1</a:t>
            </a:r>
            <a:r>
              <a:rPr lang="zh-CN" altLang="en-US" dirty="0"/>
              <a:t>地址空间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DE9ACB-1358-E9B5-CB30-FFD45EA5F9EB}"/>
              </a:ext>
            </a:extLst>
          </p:cNvPr>
          <p:cNvSpPr/>
          <p:nvPr/>
        </p:nvSpPr>
        <p:spPr>
          <a:xfrm>
            <a:off x="7076455" y="1302205"/>
            <a:ext cx="2107626" cy="1284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C975D-B09E-8E9E-D824-31BE228C122B}"/>
              </a:ext>
            </a:extLst>
          </p:cNvPr>
          <p:cNvSpPr txBox="1"/>
          <p:nvPr/>
        </p:nvSpPr>
        <p:spPr>
          <a:xfrm>
            <a:off x="7077689" y="175940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普通进程</a:t>
            </a:r>
            <a:r>
              <a:rPr lang="en-US" altLang="zh-CN" dirty="0"/>
              <a:t>2</a:t>
            </a:r>
            <a:r>
              <a:rPr lang="zh-CN" altLang="en-US" dirty="0"/>
              <a:t>地址空间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E7A670-3100-396D-09DF-F80C09AC3020}"/>
              </a:ext>
            </a:extLst>
          </p:cNvPr>
          <p:cNvSpPr txBox="1"/>
          <p:nvPr/>
        </p:nvSpPr>
        <p:spPr>
          <a:xfrm>
            <a:off x="6938540" y="447444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磁盘空间</a:t>
            </a:r>
            <a:r>
              <a:rPr lang="en-US" altLang="zh-CN" dirty="0"/>
              <a:t>&amp;</a:t>
            </a:r>
            <a:r>
              <a:rPr lang="zh-CN" altLang="en-US" dirty="0"/>
              <a:t>有名管道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93A068-75E0-2A2E-CC3D-022E124B373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11213" y="2586721"/>
            <a:ext cx="0" cy="771526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572A27C-7F79-ED74-AD47-BC263AAFB06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130268" y="2586721"/>
            <a:ext cx="0" cy="771526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43AB0D3-89B9-83F4-1379-D311B503975F}"/>
              </a:ext>
            </a:extLst>
          </p:cNvPr>
          <p:cNvSpPr txBox="1"/>
          <p:nvPr/>
        </p:nvSpPr>
        <p:spPr>
          <a:xfrm>
            <a:off x="2774893" y="868150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1</a:t>
            </a:r>
            <a:r>
              <a:rPr lang="zh-CN" altLang="en-US" dirty="0"/>
              <a:t>作为读进程，进程</a:t>
            </a:r>
            <a:r>
              <a:rPr lang="en-US" altLang="zh-CN" dirty="0"/>
              <a:t>2</a:t>
            </a:r>
            <a:r>
              <a:rPr lang="zh-CN" altLang="en-US" dirty="0"/>
              <a:t>作为写进程，必须同时交互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263042-7999-EFF3-BC8B-046589A4690A}"/>
              </a:ext>
            </a:extLst>
          </p:cNvPr>
          <p:cNvSpPr txBox="1"/>
          <p:nvPr/>
        </p:nvSpPr>
        <p:spPr>
          <a:xfrm>
            <a:off x="3067179" y="285964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只能从这一端读数据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1BAE4E-4A14-B508-D78E-C79E869526B2}"/>
              </a:ext>
            </a:extLst>
          </p:cNvPr>
          <p:cNvSpPr txBox="1"/>
          <p:nvPr/>
        </p:nvSpPr>
        <p:spPr>
          <a:xfrm>
            <a:off x="6240272" y="2859646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只能从这一端写数据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C29D7C-A0C1-5F56-0A3B-743F11F9B3C1}"/>
              </a:ext>
            </a:extLst>
          </p:cNvPr>
          <p:cNvSpPr txBox="1"/>
          <p:nvPr/>
        </p:nvSpPr>
        <p:spPr>
          <a:xfrm>
            <a:off x="2154407" y="3492672"/>
            <a:ext cx="4647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标识符：有名管道使用的磁盘文件路径，供不同进程查找有名管道</a:t>
            </a:r>
          </a:p>
        </p:txBody>
      </p:sp>
    </p:spTree>
    <p:extLst>
      <p:ext uri="{BB962C8B-B14F-4D97-AF65-F5344CB8AC3E}">
        <p14:creationId xmlns:p14="http://schemas.microsoft.com/office/powerpoint/2010/main" val="319111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024B55-0386-5765-3A92-E969AFFB6BB8}"/>
              </a:ext>
            </a:extLst>
          </p:cNvPr>
          <p:cNvSpPr/>
          <p:nvPr/>
        </p:nvSpPr>
        <p:spPr>
          <a:xfrm>
            <a:off x="3738626" y="1302205"/>
            <a:ext cx="2107626" cy="1284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47053B-2B0D-E13E-720E-62E0FB5E6CC8}"/>
              </a:ext>
            </a:extLst>
          </p:cNvPr>
          <p:cNvSpPr/>
          <p:nvPr/>
        </p:nvSpPr>
        <p:spPr>
          <a:xfrm>
            <a:off x="2057400" y="3358247"/>
            <a:ext cx="7135586" cy="290104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DAF779-4293-EA29-61C0-5EA1AFCBC9A9}"/>
              </a:ext>
            </a:extLst>
          </p:cNvPr>
          <p:cNvSpPr txBox="1"/>
          <p:nvPr/>
        </p:nvSpPr>
        <p:spPr>
          <a:xfrm>
            <a:off x="3920102" y="172675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1</a:t>
            </a:r>
            <a:r>
              <a:rPr lang="zh-CN" altLang="en-US" dirty="0"/>
              <a:t>地址空间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DE9ACB-1358-E9B5-CB30-FFD45EA5F9EB}"/>
              </a:ext>
            </a:extLst>
          </p:cNvPr>
          <p:cNvSpPr/>
          <p:nvPr/>
        </p:nvSpPr>
        <p:spPr>
          <a:xfrm>
            <a:off x="7076455" y="1302205"/>
            <a:ext cx="2107626" cy="1284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C975D-B09E-8E9E-D824-31BE228C122B}"/>
              </a:ext>
            </a:extLst>
          </p:cNvPr>
          <p:cNvSpPr txBox="1"/>
          <p:nvPr/>
        </p:nvSpPr>
        <p:spPr>
          <a:xfrm>
            <a:off x="7276049" y="172675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2</a:t>
            </a:r>
            <a:r>
              <a:rPr lang="zh-CN" altLang="en-US" dirty="0"/>
              <a:t>地址空间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7CFC3D-B06C-904D-2D45-3B87434A5E46}"/>
              </a:ext>
            </a:extLst>
          </p:cNvPr>
          <p:cNvSpPr/>
          <p:nvPr/>
        </p:nvSpPr>
        <p:spPr>
          <a:xfrm>
            <a:off x="2590798" y="4169998"/>
            <a:ext cx="1094015" cy="51707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头节点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E7A670-3100-396D-09DF-F80C09AC3020}"/>
              </a:ext>
            </a:extLst>
          </p:cNvPr>
          <p:cNvSpPr txBox="1"/>
          <p:nvPr/>
        </p:nvSpPr>
        <p:spPr>
          <a:xfrm>
            <a:off x="7891147" y="5785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内核空间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DF456D-AD32-13BB-CCDC-A46F4043B9DD}"/>
              </a:ext>
            </a:extLst>
          </p:cNvPr>
          <p:cNvSpPr/>
          <p:nvPr/>
        </p:nvSpPr>
        <p:spPr>
          <a:xfrm>
            <a:off x="4254952" y="4169998"/>
            <a:ext cx="1094015" cy="51707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432B36-D684-9B7F-0971-A5ACC267183F}"/>
              </a:ext>
            </a:extLst>
          </p:cNvPr>
          <p:cNvSpPr/>
          <p:nvPr/>
        </p:nvSpPr>
        <p:spPr>
          <a:xfrm>
            <a:off x="5919106" y="4169999"/>
            <a:ext cx="1094015" cy="51707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A35A68-959B-1D4F-2174-A093A2DA1D44}"/>
              </a:ext>
            </a:extLst>
          </p:cNvPr>
          <p:cNvSpPr/>
          <p:nvPr/>
        </p:nvSpPr>
        <p:spPr>
          <a:xfrm>
            <a:off x="7583260" y="4169999"/>
            <a:ext cx="1094015" cy="51707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6E7D895-56F1-3330-936E-C19A10E84704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>
            <a:off x="3684813" y="4428534"/>
            <a:ext cx="57013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56E3C40-01A3-DE6A-4C27-57B36C264041}"/>
              </a:ext>
            </a:extLst>
          </p:cNvPr>
          <p:cNvCxnSpPr>
            <a:cxnSpLocks/>
          </p:cNvCxnSpPr>
          <p:nvPr/>
        </p:nvCxnSpPr>
        <p:spPr>
          <a:xfrm flipH="1">
            <a:off x="7013121" y="4428533"/>
            <a:ext cx="57013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E1A122-BE4E-E9A2-A421-FE073C2DBC27}"/>
              </a:ext>
            </a:extLst>
          </p:cNvPr>
          <p:cNvCxnSpPr>
            <a:cxnSpLocks/>
          </p:cNvCxnSpPr>
          <p:nvPr/>
        </p:nvCxnSpPr>
        <p:spPr>
          <a:xfrm flipH="1">
            <a:off x="5340123" y="4428533"/>
            <a:ext cx="57013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A922835-397F-ADA9-9958-03EFBC500D42}"/>
              </a:ext>
            </a:extLst>
          </p:cNvPr>
          <p:cNvSpPr txBox="1"/>
          <p:nvPr/>
        </p:nvSpPr>
        <p:spPr>
          <a:xfrm>
            <a:off x="5071194" y="4842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消息队列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A798801-2BB8-C98D-5242-E2865C41CD75}"/>
              </a:ext>
            </a:extLst>
          </p:cNvPr>
          <p:cNvSpPr txBox="1"/>
          <p:nvPr/>
        </p:nvSpPr>
        <p:spPr>
          <a:xfrm>
            <a:off x="2432683" y="57519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头节点存储消息队列标识符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93A068-75E0-2A2E-CC3D-022E124B373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792439" y="2586721"/>
            <a:ext cx="1" cy="1583277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572A27C-7F79-ED74-AD47-BC263AAFB065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130268" y="2586721"/>
            <a:ext cx="0" cy="1583278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09400F2-BAF8-E872-FC4D-0B3A4B7E6A02}"/>
              </a:ext>
            </a:extLst>
          </p:cNvPr>
          <p:cNvSpPr txBox="1"/>
          <p:nvPr/>
        </p:nvSpPr>
        <p:spPr>
          <a:xfrm>
            <a:off x="2352810" y="28266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从消息队列头部读数据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A7C7184-4AB2-8685-17E8-885B1746B2B1}"/>
              </a:ext>
            </a:extLst>
          </p:cNvPr>
          <p:cNvSpPr txBox="1"/>
          <p:nvPr/>
        </p:nvSpPr>
        <p:spPr>
          <a:xfrm>
            <a:off x="8089575" y="2825441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往消息队列尾部写数据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3AB0D3-89B9-83F4-1379-D311B503975F}"/>
              </a:ext>
            </a:extLst>
          </p:cNvPr>
          <p:cNvSpPr txBox="1"/>
          <p:nvPr/>
        </p:nvSpPr>
        <p:spPr>
          <a:xfrm>
            <a:off x="4610018" y="82983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1</a:t>
            </a:r>
            <a:r>
              <a:rPr lang="zh-CN" altLang="en-US" dirty="0"/>
              <a:t>和进程</a:t>
            </a:r>
            <a:r>
              <a:rPr lang="en-US" altLang="zh-CN" dirty="0"/>
              <a:t>2</a:t>
            </a:r>
            <a:r>
              <a:rPr lang="zh-CN" altLang="en-US" dirty="0"/>
              <a:t>可以不用同时交互哦！</a:t>
            </a:r>
          </a:p>
        </p:txBody>
      </p:sp>
    </p:spTree>
    <p:extLst>
      <p:ext uri="{BB962C8B-B14F-4D97-AF65-F5344CB8AC3E}">
        <p14:creationId xmlns:p14="http://schemas.microsoft.com/office/powerpoint/2010/main" val="324228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024B55-0386-5765-3A92-E969AFFB6BB8}"/>
              </a:ext>
            </a:extLst>
          </p:cNvPr>
          <p:cNvSpPr/>
          <p:nvPr/>
        </p:nvSpPr>
        <p:spPr>
          <a:xfrm>
            <a:off x="1539089" y="767441"/>
            <a:ext cx="2107626" cy="199208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47053B-2B0D-E13E-720E-62E0FB5E6CC8}"/>
              </a:ext>
            </a:extLst>
          </p:cNvPr>
          <p:cNvSpPr/>
          <p:nvPr/>
        </p:nvSpPr>
        <p:spPr>
          <a:xfrm>
            <a:off x="3951574" y="4446816"/>
            <a:ext cx="3748768" cy="97427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内核空间，存储了数据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DAF779-4293-EA29-61C0-5EA1AFCBC9A9}"/>
              </a:ext>
            </a:extLst>
          </p:cNvPr>
          <p:cNvSpPr txBox="1"/>
          <p:nvPr/>
        </p:nvSpPr>
        <p:spPr>
          <a:xfrm>
            <a:off x="1747157" y="119198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1</a:t>
            </a:r>
            <a:r>
              <a:rPr lang="zh-CN" altLang="en-US" dirty="0"/>
              <a:t>地址空间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DE9ACB-1358-E9B5-CB30-FFD45EA5F9EB}"/>
              </a:ext>
            </a:extLst>
          </p:cNvPr>
          <p:cNvSpPr/>
          <p:nvPr/>
        </p:nvSpPr>
        <p:spPr>
          <a:xfrm>
            <a:off x="4789525" y="767441"/>
            <a:ext cx="2107626" cy="199208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D01FD9-7710-896B-1B9A-58E1064884E0}"/>
              </a:ext>
            </a:extLst>
          </p:cNvPr>
          <p:cNvSpPr/>
          <p:nvPr/>
        </p:nvSpPr>
        <p:spPr>
          <a:xfrm>
            <a:off x="7890903" y="767441"/>
            <a:ext cx="2107626" cy="199208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5D36C3-ED10-EB85-9157-583C4FDA123A}"/>
              </a:ext>
            </a:extLst>
          </p:cNvPr>
          <p:cNvSpPr txBox="1"/>
          <p:nvPr/>
        </p:nvSpPr>
        <p:spPr>
          <a:xfrm>
            <a:off x="8153400" y="119198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3</a:t>
            </a:r>
            <a:r>
              <a:rPr lang="zh-CN" altLang="en-US" dirty="0"/>
              <a:t>地址空间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C975D-B09E-8E9E-D824-31BE228C122B}"/>
              </a:ext>
            </a:extLst>
          </p:cNvPr>
          <p:cNvSpPr txBox="1"/>
          <p:nvPr/>
        </p:nvSpPr>
        <p:spPr>
          <a:xfrm>
            <a:off x="4980214" y="119198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2</a:t>
            </a:r>
            <a:r>
              <a:rPr lang="zh-CN" altLang="en-US" dirty="0"/>
              <a:t>地址空间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160C237-1F09-8D3D-B77B-52353C85AAA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2592902" y="2759527"/>
            <a:ext cx="3233056" cy="168728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253A47-D43B-FBC1-2A04-6D3E5C889CEA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5825958" y="2759527"/>
            <a:ext cx="3118758" cy="168728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C584AB7-CA2B-D5EC-0FDD-585E2B8E4C3F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5825958" y="2759527"/>
            <a:ext cx="17380" cy="168728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77CFC3D-B06C-904D-2D45-3B87434A5E46}"/>
              </a:ext>
            </a:extLst>
          </p:cNvPr>
          <p:cNvSpPr/>
          <p:nvPr/>
        </p:nvSpPr>
        <p:spPr>
          <a:xfrm>
            <a:off x="1809656" y="1901887"/>
            <a:ext cx="1605643" cy="51707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地址映射表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6CB966-8043-BA48-2F74-16E0DDDB03A8}"/>
              </a:ext>
            </a:extLst>
          </p:cNvPr>
          <p:cNvSpPr/>
          <p:nvPr/>
        </p:nvSpPr>
        <p:spPr>
          <a:xfrm>
            <a:off x="8196322" y="1901887"/>
            <a:ext cx="1605643" cy="51707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地址映射表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F3F61-027A-B875-F762-4F0B003BBE9D}"/>
              </a:ext>
            </a:extLst>
          </p:cNvPr>
          <p:cNvSpPr/>
          <p:nvPr/>
        </p:nvSpPr>
        <p:spPr>
          <a:xfrm>
            <a:off x="5072985" y="1901887"/>
            <a:ext cx="1605643" cy="51707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地址映射表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DCB60AD-1D0A-111C-CE5F-60555B7F9489}"/>
              </a:ext>
            </a:extLst>
          </p:cNvPr>
          <p:cNvSpPr/>
          <p:nvPr/>
        </p:nvSpPr>
        <p:spPr>
          <a:xfrm>
            <a:off x="449279" y="3690258"/>
            <a:ext cx="2565103" cy="248738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地址映射表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进程地址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：内核地址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进程地址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：内核地址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进程地址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：内核地址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249</Words>
  <Application>Microsoft Office PowerPoint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Tsing He</dc:creator>
  <cp:lastModifiedBy>Tsing He</cp:lastModifiedBy>
  <cp:revision>12</cp:revision>
  <dcterms:created xsi:type="dcterms:W3CDTF">2024-07-15T11:46:29Z</dcterms:created>
  <dcterms:modified xsi:type="dcterms:W3CDTF">2024-07-15T15:22:41Z</dcterms:modified>
</cp:coreProperties>
</file>