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312650" cy="6696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1" userDrawn="1">
          <p15:clr>
            <a:srgbClr val="747775"/>
          </p15:clr>
        </p15:guide>
        <p15:guide id="2" pos="290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ED5"/>
    <a:srgbClr val="ED1121"/>
    <a:srgbClr val="CC66FF"/>
    <a:srgbClr val="FFFFFF"/>
    <a:srgbClr val="EF8B3D"/>
    <a:srgbClr val="F5B380"/>
    <a:srgbClr val="EF8B3E"/>
    <a:srgbClr val="FFBA6B"/>
    <a:srgbClr val="FAD355"/>
    <a:srgbClr val="64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3" autoAdjust="0"/>
    <p:restoredTop sz="94660"/>
  </p:normalViewPr>
  <p:slideViewPr>
    <p:cSldViewPr snapToGrid="0">
      <p:cViewPr>
        <p:scale>
          <a:sx n="150" d="100"/>
          <a:sy n="150" d="100"/>
        </p:scale>
        <p:origin x="692" y="400"/>
      </p:cViewPr>
      <p:guideLst>
        <p:guide orient="horz" pos="1221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1pPr>
    <a:lvl2pPr marL="429098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2pPr>
    <a:lvl3pPr marL="85819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3pPr>
    <a:lvl4pPr marL="128729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4pPr>
    <a:lvl5pPr marL="171638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5pPr>
    <a:lvl6pPr marL="214548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6pPr>
    <a:lvl7pPr marL="257458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7pPr>
    <a:lvl8pPr marL="300367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8pPr>
    <a:lvl9pPr marL="343277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54320" y="634038"/>
            <a:ext cx="6925865" cy="13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54320" y="2034833"/>
            <a:ext cx="6925865" cy="93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88194" y="-1721997"/>
            <a:ext cx="2458117" cy="796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62439" y="852263"/>
            <a:ext cx="3283170" cy="19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922353" y="-1081215"/>
            <a:ext cx="3283170" cy="58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210667" y="1454012"/>
            <a:ext cx="9896170" cy="193606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210667" y="3447013"/>
            <a:ext cx="9896170" cy="11090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18055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156738" y="5521364"/>
            <a:ext cx="3999188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965452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30068" y="965853"/>
            <a:ext cx="7964746" cy="161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30068" y="2592643"/>
            <a:ext cx="7964746" cy="8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34874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74965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360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36078" y="949707"/>
            <a:ext cx="3906621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36078" y="1415150"/>
            <a:ext cx="3906621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74960" y="949707"/>
            <a:ext cx="3925860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74960" y="1415150"/>
            <a:ext cx="3925860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809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04" lvl="1" indent="-361912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456" lvl="2" indent="-342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608" lvl="3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758" lvl="4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2909" lvl="5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061" lvl="6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212" lvl="7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366" lvl="8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3827428" y="82421"/>
            <a:ext cx="273491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 </a:t>
            </a:r>
            <a:r>
              <a:rPr lang="en-US" altLang="zh-CN" sz="1800"/>
              <a:t>(§</a:t>
            </a:r>
            <a:r>
              <a:rPr lang="en-US" altLang="zh-CN" sz="1800">
                <a:solidFill>
                  <a:srgbClr val="FF0000"/>
                </a:solidFill>
              </a:rPr>
              <a:t>3.5</a:t>
            </a:r>
            <a:r>
              <a:rPr lang="en-US" altLang="zh-CN" sz="1800"/>
              <a:t>) </a:t>
            </a:r>
            <a:endParaRPr lang="en-US" sz="1800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897696" y="5191813"/>
            <a:ext cx="4106341" cy="1423323"/>
            <a:chOff x="7929365" y="6685782"/>
            <a:chExt cx="4106341" cy="1423323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4030508" cy="1423323"/>
              <a:chOff x="9171994" y="5410123"/>
              <a:chExt cx="4030508" cy="1423323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4030508" cy="142332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sz="1400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6A8ED5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ED77AB5-D46D-213E-A28B-4BA27055C854}"/>
              </a:ext>
            </a:extLst>
          </p:cNvPr>
          <p:cNvGrpSpPr/>
          <p:nvPr/>
        </p:nvGrpSpPr>
        <p:grpSpPr>
          <a:xfrm>
            <a:off x="3639222" y="4459946"/>
            <a:ext cx="3614433" cy="2051161"/>
            <a:chOff x="4222921" y="3385174"/>
            <a:chExt cx="3614433" cy="205116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4222921" y="3385174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4223323" y="4143925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8D3A9CE-1647-034D-A195-A42346C28474}"/>
                </a:ext>
              </a:extLst>
            </p:cNvPr>
            <p:cNvSpPr/>
            <p:nvPr/>
          </p:nvSpPr>
          <p:spPr>
            <a:xfrm>
              <a:off x="4229458" y="4949052"/>
              <a:ext cx="3607896" cy="487283"/>
            </a:xfrm>
            <a:prstGeom prst="rect">
              <a:avLst/>
            </a:prstGeom>
            <a:solidFill>
              <a:srgbClr val="F2BA02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C532875-A944-EB3C-6410-ABE6A0F4E7C3}"/>
                </a:ext>
              </a:extLst>
            </p:cNvPr>
            <p:cNvGrpSpPr/>
            <p:nvPr/>
          </p:nvGrpSpPr>
          <p:grpSpPr>
            <a:xfrm>
              <a:off x="4334083" y="3437709"/>
              <a:ext cx="3464469" cy="1892902"/>
              <a:chOff x="2260645" y="1617971"/>
              <a:chExt cx="4989294" cy="245753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952D6875-5D8B-0F88-09CB-FDA86F46E2D6}"/>
                  </a:ext>
                </a:extLst>
              </p:cNvPr>
              <p:cNvSpPr/>
              <p:nvPr/>
            </p:nvSpPr>
            <p:spPr>
              <a:xfrm>
                <a:off x="3923050" y="1617971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DBFA2BFE-E434-5CD7-0ECA-BA17613AA200}"/>
                  </a:ext>
                </a:extLst>
              </p:cNvPr>
              <p:cNvSpPr/>
              <p:nvPr/>
            </p:nvSpPr>
            <p:spPr>
              <a:xfrm>
                <a:off x="2940494" y="2046490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6699670C-5A30-90E7-AD92-F463FA240989}"/>
                  </a:ext>
                </a:extLst>
              </p:cNvPr>
              <p:cNvSpPr/>
              <p:nvPr/>
            </p:nvSpPr>
            <p:spPr>
              <a:xfrm>
                <a:off x="4879388" y="2048018"/>
                <a:ext cx="1663372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BB0CF74-328E-E94D-EB10-8498CCA95E90}"/>
                  </a:ext>
                </a:extLst>
              </p:cNvPr>
              <p:cNvSpPr txBox="1"/>
              <p:nvPr/>
            </p:nvSpPr>
            <p:spPr>
              <a:xfrm>
                <a:off x="4227896" y="1781397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63F61584-454A-5D63-0B16-589ACED6A258}"/>
                  </a:ext>
                </a:extLst>
              </p:cNvPr>
              <p:cNvCxnSpPr>
                <a:cxnSpLocks/>
                <a:stCxn id="187" idx="0"/>
                <a:endCxn id="186" idx="1"/>
              </p:cNvCxnSpPr>
              <p:nvPr/>
            </p:nvCxnSpPr>
            <p:spPr>
              <a:xfrm rot="5400000" flipH="1" flipV="1">
                <a:off x="3642036" y="1765477"/>
                <a:ext cx="311673" cy="250354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连接符: 曲线 190">
                <a:extLst>
                  <a:ext uri="{FF2B5EF4-FFF2-40B4-BE49-F238E27FC236}">
                    <a16:creationId xmlns:a16="http://schemas.microsoft.com/office/drawing/2014/main" id="{D0DD4E76-05D9-1CC3-43DD-9DC3E19F6319}"/>
                  </a:ext>
                </a:extLst>
              </p:cNvPr>
              <p:cNvCxnSpPr>
                <a:cxnSpLocks/>
                <a:stCxn id="188" idx="0"/>
                <a:endCxn id="186" idx="3"/>
              </p:cNvCxnSpPr>
              <p:nvPr/>
            </p:nvCxnSpPr>
            <p:spPr>
              <a:xfrm rot="16200000" flipV="1">
                <a:off x="5392664" y="1729608"/>
                <a:ext cx="313201" cy="323621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B7BB51EE-A68C-13DC-5B90-C5E212D8472D}"/>
                  </a:ext>
                </a:extLst>
              </p:cNvPr>
              <p:cNvSpPr/>
              <p:nvPr/>
            </p:nvSpPr>
            <p:spPr>
              <a:xfrm>
                <a:off x="3912021" y="2581852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F5E5DF41-85F5-4ED4-F646-F8FAFE89C792}"/>
                  </a:ext>
                </a:extLst>
              </p:cNvPr>
              <p:cNvSpPr/>
              <p:nvPr/>
            </p:nvSpPr>
            <p:spPr>
              <a:xfrm>
                <a:off x="2579239" y="3155651"/>
                <a:ext cx="1858435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Grabbable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DE75C-2E52-5D63-2AAE-567535DCFE88}"/>
                  </a:ext>
                </a:extLst>
              </p:cNvPr>
              <p:cNvSpPr/>
              <p:nvPr/>
            </p:nvSpPr>
            <p:spPr>
              <a:xfrm>
                <a:off x="4879388" y="3174784"/>
                <a:ext cx="1981036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ADEA7D4-962A-8218-A71C-A658A03EB4B1}"/>
                  </a:ext>
                </a:extLst>
              </p:cNvPr>
              <p:cNvSpPr txBox="1"/>
              <p:nvPr/>
            </p:nvSpPr>
            <p:spPr>
              <a:xfrm>
                <a:off x="4254903" y="2792245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97F6C8EA-CD22-1811-4A2B-8DD19A89FC1D}"/>
                  </a:ext>
                </a:extLst>
              </p:cNvPr>
              <p:cNvCxnSpPr>
                <a:cxnSpLocks/>
                <a:stCxn id="193" idx="0"/>
                <a:endCxn id="192" idx="1"/>
              </p:cNvCxnSpPr>
              <p:nvPr/>
            </p:nvCxnSpPr>
            <p:spPr>
              <a:xfrm rot="5400000" flipH="1" flipV="1">
                <a:off x="3481763" y="2725392"/>
                <a:ext cx="456952" cy="403565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7" name="连接符: 曲线 196">
                <a:extLst>
                  <a:ext uri="{FF2B5EF4-FFF2-40B4-BE49-F238E27FC236}">
                    <a16:creationId xmlns:a16="http://schemas.microsoft.com/office/drawing/2014/main" id="{96223471-2FF8-6C11-D1A1-9B4597A71356}"/>
                  </a:ext>
                </a:extLst>
              </p:cNvPr>
              <p:cNvCxnSpPr>
                <a:cxnSpLocks/>
                <a:stCxn id="194" idx="0"/>
                <a:endCxn id="192" idx="3"/>
              </p:cNvCxnSpPr>
              <p:nvPr/>
            </p:nvCxnSpPr>
            <p:spPr>
              <a:xfrm rot="16200000" flipV="1">
                <a:off x="5385124" y="2689999"/>
                <a:ext cx="476087" cy="493483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2270127" y="3818355"/>
                <a:ext cx="1344088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106853" y="3841815"/>
                <a:ext cx="1417547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5712109" y="3841815"/>
                <a:ext cx="1405912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连接符: 曲线 200">
                <a:extLst>
                  <a:ext uri="{FF2B5EF4-FFF2-40B4-BE49-F238E27FC236}">
                    <a16:creationId xmlns:a16="http://schemas.microsoft.com/office/drawing/2014/main" id="{2AFC70B0-F9D2-742F-517C-695B03869E6C}"/>
                  </a:ext>
                </a:extLst>
              </p:cNvPr>
              <p:cNvCxnSpPr>
                <a:cxnSpLocks/>
                <a:stCxn id="198" idx="0"/>
                <a:endCxn id="193" idx="2"/>
              </p:cNvCxnSpPr>
              <p:nvPr/>
            </p:nvCxnSpPr>
            <p:spPr>
              <a:xfrm rot="5400000" flipH="1" flipV="1">
                <a:off x="3010807" y="3320707"/>
                <a:ext cx="429012" cy="56628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tailEnd type="triangle"/>
              </a:ln>
              <a:effectLst/>
            </p:spPr>
          </p:cxnSp>
          <p:cxnSp>
            <p:nvCxnSpPr>
              <p:cNvPr id="202" name="连接符: 曲线 201">
                <a:extLst>
                  <a:ext uri="{FF2B5EF4-FFF2-40B4-BE49-F238E27FC236}">
                    <a16:creationId xmlns:a16="http://schemas.microsoft.com/office/drawing/2014/main" id="{38A2025F-A5E7-CBDB-310F-1888F39C4B47}"/>
                  </a:ext>
                </a:extLst>
              </p:cNvPr>
              <p:cNvCxnSpPr>
                <a:cxnSpLocks/>
                <a:stCxn id="200" idx="0"/>
              </p:cNvCxnSpPr>
              <p:nvPr/>
            </p:nvCxnSpPr>
            <p:spPr>
              <a:xfrm rot="16200000" flipV="1">
                <a:off x="6004246" y="3430995"/>
                <a:ext cx="455836" cy="36580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cxnSp>
            <p:nvCxnSpPr>
              <p:cNvPr id="203" name="连接符: 曲线 202">
                <a:extLst>
                  <a:ext uri="{FF2B5EF4-FFF2-40B4-BE49-F238E27FC236}">
                    <a16:creationId xmlns:a16="http://schemas.microsoft.com/office/drawing/2014/main" id="{741EB95F-90F5-551A-86A3-867B74A8C75D}"/>
                  </a:ext>
                </a:extLst>
              </p:cNvPr>
              <p:cNvCxnSpPr>
                <a:cxnSpLocks/>
                <a:stCxn id="199" idx="0"/>
                <a:endCxn id="194" idx="2"/>
              </p:cNvCxnSpPr>
              <p:nvPr/>
            </p:nvCxnSpPr>
            <p:spPr>
              <a:xfrm rot="5400000" flipH="1" flipV="1">
                <a:off x="5126097" y="3098007"/>
                <a:ext cx="433338" cy="105427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3767375" y="3513340"/>
                <a:ext cx="137620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连接符: 曲线 204">
                <a:extLst>
                  <a:ext uri="{FF2B5EF4-FFF2-40B4-BE49-F238E27FC236}">
                    <a16:creationId xmlns:a16="http://schemas.microsoft.com/office/drawing/2014/main" id="{3A11CA9D-C8E0-A8D1-1B22-F1D7AC5CC81B}"/>
                  </a:ext>
                </a:extLst>
              </p:cNvPr>
              <p:cNvCxnSpPr>
                <a:cxnSpLocks/>
                <a:stCxn id="187" idx="1"/>
                <a:endCxn id="193" idx="1"/>
              </p:cNvCxnSpPr>
              <p:nvPr/>
            </p:nvCxnSpPr>
            <p:spPr>
              <a:xfrm rot="10800000" flipV="1">
                <a:off x="2579239" y="2163336"/>
                <a:ext cx="361254" cy="1109161"/>
              </a:xfrm>
              <a:prstGeom prst="curvedConnector3">
                <a:avLst>
                  <a:gd name="adj1" fmla="val 191131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6" name="连接符: 曲线 205">
                <a:extLst>
                  <a:ext uri="{FF2B5EF4-FFF2-40B4-BE49-F238E27FC236}">
                    <a16:creationId xmlns:a16="http://schemas.microsoft.com/office/drawing/2014/main" id="{D93F31B8-FC78-41A4-519D-2BE801C1E82F}"/>
                  </a:ext>
                </a:extLst>
              </p:cNvPr>
              <p:cNvCxnSpPr>
                <a:cxnSpLocks/>
                <a:stCxn id="188" idx="3"/>
                <a:endCxn id="194" idx="3"/>
              </p:cNvCxnSpPr>
              <p:nvPr/>
            </p:nvCxnSpPr>
            <p:spPr>
              <a:xfrm>
                <a:off x="6542760" y="2164864"/>
                <a:ext cx="317666" cy="1126766"/>
              </a:xfrm>
              <a:prstGeom prst="curvedConnector3">
                <a:avLst>
                  <a:gd name="adj1" fmla="val 203635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C7F1986-8F04-8A47-7357-B383FD56FCC9}"/>
                  </a:ext>
                </a:extLst>
              </p:cNvPr>
              <p:cNvSpPr txBox="1"/>
              <p:nvPr/>
            </p:nvSpPr>
            <p:spPr>
              <a:xfrm>
                <a:off x="2260645" y="2547255"/>
                <a:ext cx="99907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AA0AD51C-76DD-925C-089F-70C52EA072F8}"/>
                  </a:ext>
                </a:extLst>
              </p:cNvPr>
              <p:cNvSpPr txBox="1"/>
              <p:nvPr/>
            </p:nvSpPr>
            <p:spPr>
              <a:xfrm>
                <a:off x="6255709" y="2514127"/>
                <a:ext cx="994230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" name="AutoShape 2">
            <a:extLst>
              <a:ext uri="{FF2B5EF4-FFF2-40B4-BE49-F238E27FC236}">
                <a16:creationId xmlns:a16="http://schemas.microsoft.com/office/drawing/2014/main" id="{B03B425F-CCBA-EA2C-A27E-38A7CA7ADD51}"/>
              </a:ext>
            </a:extLst>
          </p:cNvPr>
          <p:cNvSpPr/>
          <p:nvPr/>
        </p:nvSpPr>
        <p:spPr>
          <a:xfrm>
            <a:off x="3618464" y="3860025"/>
            <a:ext cx="3606840" cy="408044"/>
          </a:xfrm>
          <a:prstGeom prst="rect">
            <a:avLst/>
          </a:prstGeom>
          <a:solidFill>
            <a:srgbClr val="64E8D6">
              <a:alpha val="75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r>
              <a:rPr lang="en-US" altLang="zh-CN" sz="1100" dirty="0"/>
              <a:t>Task Generator</a:t>
            </a:r>
            <a:r>
              <a:rPr lang="en-US" sz="1100" dirty="0"/>
              <a:t> &amp; Customized Task Model</a:t>
            </a:r>
            <a:endParaRPr sz="1100" dirty="0"/>
          </a:p>
        </p:txBody>
      </p:sp>
      <p:sp>
        <p:nvSpPr>
          <p:cNvPr id="260" name="AutoShape 27">
            <a:extLst>
              <a:ext uri="{FF2B5EF4-FFF2-40B4-BE49-F238E27FC236}">
                <a16:creationId xmlns:a16="http://schemas.microsoft.com/office/drawing/2014/main" id="{06328E4B-7BD1-D6E1-DF4B-9ED411193124}"/>
              </a:ext>
            </a:extLst>
          </p:cNvPr>
          <p:cNvSpPr/>
          <p:nvPr/>
        </p:nvSpPr>
        <p:spPr>
          <a:xfrm rot="10800000">
            <a:off x="5778919" y="4247802"/>
            <a:ext cx="192655" cy="192649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/>
          </a:p>
        </p:txBody>
      </p:sp>
      <p:sp>
        <p:nvSpPr>
          <p:cNvPr id="291" name="AutoShape 119">
            <a:extLst>
              <a:ext uri="{FF2B5EF4-FFF2-40B4-BE49-F238E27FC236}">
                <a16:creationId xmlns:a16="http://schemas.microsoft.com/office/drawing/2014/main" id="{F1527144-A497-F807-ADCB-99602A01FA92}"/>
              </a:ext>
            </a:extLst>
          </p:cNvPr>
          <p:cNvSpPr/>
          <p:nvPr/>
        </p:nvSpPr>
        <p:spPr>
          <a:xfrm>
            <a:off x="3531084" y="4214877"/>
            <a:ext cx="2784192" cy="21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100" dirty="0"/>
              <a:t>Parallel and serial combinations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8532F2D-405A-CC8F-32A6-F02D41D381DF}"/>
              </a:ext>
            </a:extLst>
          </p:cNvPr>
          <p:cNvSpPr/>
          <p:nvPr/>
        </p:nvSpPr>
        <p:spPr>
          <a:xfrm>
            <a:off x="3493112" y="3462868"/>
            <a:ext cx="3894239" cy="3166462"/>
          </a:xfrm>
          <a:prstGeom prst="roundRect">
            <a:avLst>
              <a:gd name="adj" fmla="val 0"/>
            </a:avLst>
          </a:prstGeom>
          <a:noFill/>
          <a:ln w="34925" cap="flat" cmpd="sng">
            <a:solidFill>
              <a:schemeClr val="accent6">
                <a:lumMod val="75000"/>
              </a:scheme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 dirty="0"/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8061A5FC-1C87-0DA5-347D-7671B69CE0B8}"/>
              </a:ext>
            </a:extLst>
          </p:cNvPr>
          <p:cNvSpPr/>
          <p:nvPr/>
        </p:nvSpPr>
        <p:spPr>
          <a:xfrm>
            <a:off x="3608528" y="3525771"/>
            <a:ext cx="3139182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EAT Framework</a:t>
            </a:r>
            <a:r>
              <a:rPr lang="en-US" altLang="zh-CN" sz="1800" dirty="0"/>
              <a:t> (§</a:t>
            </a:r>
            <a:r>
              <a:rPr lang="en-US" altLang="zh-CN" sz="1800" dirty="0">
                <a:solidFill>
                  <a:srgbClr val="FF0000"/>
                </a:solidFill>
              </a:rPr>
              <a:t>3.4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618964" y="1773876"/>
            <a:ext cx="0" cy="2558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 flipV="1">
            <a:off x="3199223" y="5289787"/>
            <a:ext cx="30698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602996" y="486329"/>
            <a:ext cx="3722489" cy="1229875"/>
            <a:chOff x="3384012" y="411776"/>
            <a:chExt cx="3722489" cy="1229875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4"/>
              <a:ext cx="3722489" cy="1193069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460176" y="564279"/>
              <a:ext cx="3522099" cy="1077372"/>
              <a:chOff x="2800273" y="1563958"/>
              <a:chExt cx="3522099" cy="1077372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4022" y="1563958"/>
                <a:ext cx="1221304" cy="87297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24580" y="240003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with NavMesh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702866" cy="279400"/>
              <a:chOff x="2795898" y="1411455"/>
              <a:chExt cx="2702866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639366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47" name="Connector 147"/>
          <p:cNvCxnSpPr>
            <a:cxnSpLocks/>
          </p:cNvCxnSpPr>
          <p:nvPr/>
        </p:nvCxnSpPr>
        <p:spPr>
          <a:xfrm flipV="1">
            <a:off x="7520021" y="1743572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69897" y="595302"/>
            <a:ext cx="185540" cy="257048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grpSp>
        <p:nvGrpSpPr>
          <p:cNvPr id="45" name="Group 45"/>
          <p:cNvGrpSpPr/>
          <p:nvPr/>
        </p:nvGrpSpPr>
        <p:grpSpPr>
          <a:xfrm>
            <a:off x="9829268" y="1862694"/>
            <a:ext cx="2572715" cy="698500"/>
            <a:chOff x="4604727" y="4920679"/>
            <a:chExt cx="2572715" cy="698500"/>
          </a:xfrm>
        </p:grpSpPr>
        <p:sp>
          <p:nvSpPr>
            <p:cNvPr id="46" name="AutoShape 46"/>
            <p:cNvSpPr/>
            <p:nvPr/>
          </p:nvSpPr>
          <p:spPr>
            <a:xfrm>
              <a:off x="4692102" y="4920679"/>
              <a:ext cx="1579057" cy="698500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04727" y="4920679"/>
              <a:ext cx="1666431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Entity Manager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48" name="Group 48"/>
            <p:cNvGrpSpPr/>
            <p:nvPr/>
          </p:nvGrpSpPr>
          <p:grpSpPr>
            <a:xfrm>
              <a:off x="4680492" y="5130229"/>
              <a:ext cx="2496950" cy="241300"/>
              <a:chOff x="4680492" y="5130229"/>
              <a:chExt cx="2496950" cy="241300"/>
            </a:xfrm>
          </p:grpSpPr>
          <p:sp>
            <p:nvSpPr>
              <p:cNvPr id="49" name="AutoShape 49"/>
              <p:cNvSpPr/>
              <p:nvPr/>
            </p:nvSpPr>
            <p:spPr>
              <a:xfrm>
                <a:off x="4680492" y="5130229"/>
                <a:ext cx="249695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lang="en-US" sz="1100" dirty="0"/>
              </a:p>
            </p:txBody>
          </p:sp>
          <p:pic>
            <p:nvPicPr>
              <p:cNvPr id="50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591" y="5190582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51" name="Group 51"/>
            <p:cNvGrpSpPr/>
            <p:nvPr/>
          </p:nvGrpSpPr>
          <p:grpSpPr>
            <a:xfrm>
              <a:off x="4686783" y="5296305"/>
              <a:ext cx="1812645" cy="272074"/>
              <a:chOff x="4686783" y="5296305"/>
              <a:chExt cx="1812645" cy="272074"/>
            </a:xfrm>
          </p:grpSpPr>
          <p:sp>
            <p:nvSpPr>
              <p:cNvPr id="52" name="AutoShape 52"/>
              <p:cNvSpPr/>
              <p:nvPr/>
            </p:nvSpPr>
            <p:spPr>
              <a:xfrm>
                <a:off x="4686783" y="5296305"/>
                <a:ext cx="1812645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b="1" dirty="0">
                    <a:solidFill>
                      <a:srgbClr val="FFC60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m;</a:t>
                </a:r>
                <a:endParaRPr lang="en-US" sz="1100" dirty="0"/>
              </a:p>
            </p:txBody>
          </p:sp>
          <p:grpSp>
            <p:nvGrpSpPr>
              <p:cNvPr id="53" name="Group 53"/>
              <p:cNvGrpSpPr/>
              <p:nvPr/>
            </p:nvGrpSpPr>
            <p:grpSpPr>
              <a:xfrm>
                <a:off x="5401018" y="5311455"/>
                <a:ext cx="240937" cy="256924"/>
                <a:chOff x="5401018" y="5311455"/>
                <a:chExt cx="240937" cy="256924"/>
              </a:xfrm>
            </p:grpSpPr>
            <p:pic>
              <p:nvPicPr>
                <p:cNvPr id="54" name="Picture 5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1018" y="5311455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55" name="Picture 5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7728" y="54562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56" name="Group 56"/>
          <p:cNvGrpSpPr/>
          <p:nvPr/>
        </p:nvGrpSpPr>
        <p:grpSpPr>
          <a:xfrm>
            <a:off x="10027778" y="504827"/>
            <a:ext cx="1557534" cy="1029268"/>
            <a:chOff x="8913758" y="1975184"/>
            <a:chExt cx="1557534" cy="102926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491087" cy="1029268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391792" y="2672144"/>
              <a:ext cx="1079500" cy="30815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</a:t>
              </a:r>
              <a:endParaRPr lang="en-US" sz="1100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971726" y="668107"/>
            <a:ext cx="1573196" cy="150879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88" name="Group 88"/>
          <p:cNvGrpSpPr/>
          <p:nvPr/>
        </p:nvGrpSpPr>
        <p:grpSpPr>
          <a:xfrm>
            <a:off x="7837795" y="212086"/>
            <a:ext cx="3463972" cy="279400"/>
            <a:chOff x="7741716" y="1157582"/>
            <a:chExt cx="346397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>
            <a:off x="9337684" y="1044314"/>
            <a:ext cx="613183" cy="1205177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8322226" y="2851288"/>
            <a:ext cx="4011241" cy="691581"/>
            <a:chOff x="4695829" y="5705803"/>
            <a:chExt cx="4011241" cy="691581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744970"/>
              <a:ext cx="3128240" cy="652414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95829" y="5705803"/>
              <a:ext cx="3170119" cy="2904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4698770" y="5935470"/>
              <a:ext cx="4006460" cy="241300"/>
              <a:chOff x="4698770" y="5935470"/>
              <a:chExt cx="4006460" cy="241300"/>
            </a:xfrm>
          </p:grpSpPr>
          <p:sp>
            <p:nvSpPr>
              <p:cNvPr id="140" name="AutoShape 140"/>
              <p:cNvSpPr/>
              <p:nvPr/>
            </p:nvSpPr>
            <p:spPr>
              <a:xfrm>
                <a:off x="4698770" y="5935470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altLang="zh-CN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GetTask(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[]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  <a:endParaRPr lang="en-US" sz="1100" dirty="0"/>
              </a:p>
            </p:txBody>
          </p:sp>
          <p:pic>
            <p:nvPicPr>
              <p:cNvPr id="141" name="Picture 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159" y="5986270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142" name="Group 142"/>
            <p:cNvGrpSpPr/>
            <p:nvPr/>
          </p:nvGrpSpPr>
          <p:grpSpPr>
            <a:xfrm>
              <a:off x="4700610" y="6111156"/>
              <a:ext cx="4006460" cy="256923"/>
              <a:chOff x="4700610" y="6111156"/>
              <a:chExt cx="4006460" cy="256923"/>
            </a:xfrm>
          </p:grpSpPr>
          <p:sp>
            <p:nvSpPr>
              <p:cNvPr id="143" name="AutoShape 143"/>
              <p:cNvSpPr/>
              <p:nvPr/>
            </p:nvSpPr>
            <p:spPr>
              <a:xfrm>
                <a:off x="4700610" y="6119707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GetTask(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    m);</a:t>
                </a:r>
                <a:endParaRPr lang="en-US" sz="1100" dirty="0"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6823867" y="6111156"/>
                <a:ext cx="240937" cy="256923"/>
                <a:chOff x="6823867" y="6111156"/>
                <a:chExt cx="240937" cy="256923"/>
              </a:xfrm>
            </p:grpSpPr>
            <p:pic>
              <p:nvPicPr>
                <p:cNvPr id="145" name="Picture 1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867" y="611115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46" name="Picture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0577" y="62559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9467044" y="1538551"/>
            <a:ext cx="2343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Scene Analysis &amp; Interaction 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11170262" y="2585009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783482" y="194733"/>
            <a:ext cx="4257616" cy="4724442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8972219" y="3910769"/>
            <a:ext cx="2468789" cy="973427"/>
            <a:chOff x="8501761" y="3093823"/>
            <a:chExt cx="2468789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01761" y="3093823"/>
              <a:ext cx="2468789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20537" y="3880976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7724469" y="3565964"/>
            <a:ext cx="367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 Current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in the form of 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-US" altLang="zh-CN" sz="1100" b="1" dirty="0">
                <a:solidFill>
                  <a:srgbClr val="517BCE"/>
                </a:solidFill>
                <a:latin typeface="Consolas"/>
                <a:ea typeface="Consolas"/>
                <a:cs typeface="Consolas"/>
                <a:sym typeface="Consolas"/>
              </a:rPr>
              <a:t>BaseAction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lang="en-US" altLang="zh-CN" sz="1100" dirty="0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C468E7B3-37F7-94A2-F33A-E4BAE25D276A}"/>
              </a:ext>
            </a:extLst>
          </p:cNvPr>
          <p:cNvGrpSpPr/>
          <p:nvPr/>
        </p:nvGrpSpPr>
        <p:grpSpPr>
          <a:xfrm>
            <a:off x="8050209" y="2574267"/>
            <a:ext cx="2906025" cy="296727"/>
            <a:chOff x="7048010" y="2464189"/>
            <a:chExt cx="2906025" cy="296726"/>
          </a:xfrm>
        </p:grpSpPr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048010" y="2464189"/>
              <a:ext cx="2800435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9716551" y="2511320"/>
              <a:ext cx="237484" cy="249595"/>
              <a:chOff x="9642144" y="3162713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2144" y="3162713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5401" y="3300183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</p:grp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70141" y="2401839"/>
            <a:ext cx="3566704" cy="495808"/>
          </a:xfrm>
          <a:prstGeom prst="uturnArrow">
            <a:avLst>
              <a:gd name="adj1" fmla="val 25000"/>
              <a:gd name="adj2" fmla="val 25000"/>
              <a:gd name="adj3" fmla="val 35578"/>
              <a:gd name="adj4" fmla="val 61599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>
            <a:off x="11181406" y="3585682"/>
            <a:ext cx="220337" cy="30433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0592880" y="2474655"/>
            <a:ext cx="207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Execute </a:t>
            </a:r>
            <a:r>
              <a:rPr lang="en-US" altLang="zh-CN" sz="10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000" dirty="0"/>
              <a:t> </a:t>
            </a:r>
            <a:r>
              <a:rPr lang="en-US" altLang="zh-CN" sz="1100" dirty="0">
                <a:solidFill>
                  <a:srgbClr val="1C2127"/>
                </a:solidFill>
                <a:latin typeface="-apple-system"/>
              </a:rPr>
              <a:t>Asynchronously</a:t>
            </a:r>
            <a:endParaRPr lang="en-US" altLang="zh-CN" sz="1000" dirty="0"/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49936" y="88635"/>
            <a:ext cx="8719561" cy="4982940"/>
          </a:xfrm>
          <a:prstGeom prst="corner">
            <a:avLst>
              <a:gd name="adj1" fmla="val 64732"/>
              <a:gd name="adj2" fmla="val 92931"/>
            </a:avLst>
          </a:prstGeom>
          <a:noFill/>
          <a:ln w="349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7225312" y="3216662"/>
            <a:ext cx="1110721" cy="847395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77432" y="1825471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6"/>
                <a:ext cx="1318745" cy="808609"/>
                <a:chOff x="5129760" y="3197891"/>
                <a:chExt cx="1318745" cy="808609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1"/>
                  <a:ext cx="1231900" cy="791700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 dirty="0"/>
                    <a:t>Mono Scripts Implemented Entity Interface</a:t>
                  </a:r>
                  <a:endParaRPr lang="en-US" sz="11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/>
              </a:p>
            </p:txBody>
          </p:sp>
          <p:grpSp>
            <p:nvGrpSpPr>
              <p:cNvPr id="112" name="Group 112"/>
              <p:cNvGrpSpPr/>
              <p:nvPr/>
            </p:nvGrpSpPr>
            <p:grpSpPr>
              <a:xfrm>
                <a:off x="2805451" y="1922466"/>
                <a:ext cx="1432022" cy="1239823"/>
                <a:chOff x="2800273" y="2879291"/>
                <a:chExt cx="1432022" cy="1239823"/>
              </a:xfrm>
            </p:grpSpPr>
            <p:grpSp>
              <p:nvGrpSpPr>
                <p:cNvPr id="113" name="Group 113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grpSp>
                <p:nvGrpSpPr>
                  <p:cNvPr id="114" name="Group 114"/>
                  <p:cNvGrpSpPr/>
                  <p:nvPr/>
                </p:nvGrpSpPr>
                <p:grpSpPr>
                  <a:xfrm>
                    <a:off x="2800273" y="2879291"/>
                    <a:ext cx="1397000" cy="1197740"/>
                    <a:chOff x="2800273" y="2879291"/>
                    <a:chExt cx="1397000" cy="1197740"/>
                  </a:xfrm>
                </p:grpSpPr>
                <p:sp>
                  <p:nvSpPr>
                    <p:cNvPr id="115" name="AutoShape 115"/>
                    <p:cNvSpPr/>
                    <p:nvPr/>
                  </p:nvSpPr>
                  <p:spPr>
                    <a:xfrm>
                      <a:off x="2800273" y="2879291"/>
                      <a:ext cx="1397000" cy="1197740"/>
                    </a:xfrm>
                    <a:prstGeom prst="roundRect">
                      <a:avLst>
                        <a:gd name="adj" fmla="val 9090"/>
                      </a:avLst>
                    </a:prstGeom>
                    <a:solidFill>
                      <a:srgbClr val="DEE0E3">
                        <a:alpha val="20000"/>
                      </a:srgbClr>
                    </a:solidFill>
                    <a:ln w="25400" cap="flat" cmpd="sng">
                      <a:solidFill>
                        <a:srgbClr val="2B2F36">
                          <a:alpha val="20000"/>
                        </a:srgbClr>
                      </a:solidFill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sp>
                  <p:nvSpPr>
                    <p:cNvPr id="116" name="AutoShape 116"/>
                    <p:cNvSpPr/>
                    <p:nvPr/>
                  </p:nvSpPr>
                  <p:spPr>
                    <a:xfrm>
                      <a:off x="2912541" y="3377764"/>
                      <a:ext cx="1114207" cy="538652"/>
                    </a:xfrm>
                    <a:prstGeom prst="roundRect">
                      <a:avLst>
                        <a:gd name="adj" fmla="val 17647"/>
                      </a:avLst>
                    </a:prstGeom>
                    <a:solidFill>
                      <a:srgbClr val="FAD355"/>
                    </a:solidFill>
                    <a:ln w="25400" cap="flat" cmpd="sng">
                      <a:noFill/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pic>
                  <p:nvPicPr>
                    <p:cNvPr id="117" name="Picture 11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146111" y="3432758"/>
                      <a:ext cx="324396" cy="306400"/>
                    </a:xfrm>
                    <a:prstGeom prst="roundRect">
                      <a:avLst>
                        <a:gd name="adj" fmla="val 10768"/>
                      </a:avLst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18" name="Picture 11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010586" y="2923175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sp>
                  <p:nvSpPr>
                    <p:cNvPr id="119" name="AutoShape 119"/>
                    <p:cNvSpPr/>
                    <p:nvPr/>
                  </p:nvSpPr>
                  <p:spPr>
                    <a:xfrm>
                      <a:off x="3034896" y="3700515"/>
                      <a:ext cx="1155700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/>
                        <a:t>Core C# Scripts</a:t>
                      </a:r>
                      <a:endParaRPr lang="en-US" sz="1100" dirty="0"/>
                    </a:p>
                  </p:txBody>
                </p:sp>
                <p:sp>
                  <p:nvSpPr>
                    <p:cNvPr id="120" name="AutoShape 120"/>
                    <p:cNvSpPr/>
                    <p:nvPr/>
                  </p:nvSpPr>
                  <p:spPr>
                    <a:xfrm>
                      <a:off x="2891296" y="3171118"/>
                      <a:ext cx="1038597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Plugins/Tools/.dll</a:t>
                      </a:r>
                      <a:endParaRPr lang="en-US" sz="1100" dirty="0"/>
                    </a:p>
                  </p:txBody>
                </p:sp>
                <p:pic>
                  <p:nvPicPr>
                    <p:cNvPr id="121" name="Picture 121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6504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22" name="Picture 12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39851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</p:grpSp>
              <p:pic>
                <p:nvPicPr>
                  <p:cNvPr id="123" name="Picture 12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1944" y="3437514"/>
                    <a:ext cx="324396" cy="306400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24" name="AutoShape 124"/>
                <p:cNvSpPr/>
                <p:nvPr/>
              </p:nvSpPr>
              <p:spPr>
                <a:xfrm>
                  <a:off x="3076595" y="3890514"/>
                  <a:ext cx="1155700" cy="2286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>
                      <a:solidFill>
                        <a:srgbClr val="1F2329"/>
                      </a:solidFill>
                      <a:latin typeface="Noto Sans SC"/>
                      <a:ea typeface="Noto Sans SC"/>
                      <a:cs typeface="Noto Sans SC"/>
                      <a:sym typeface="Noto Sans SC"/>
                    </a:rPr>
                    <a:t>Original Code</a:t>
                  </a:r>
                  <a:endParaRPr lang="en-US" sz="1100" dirty="0"/>
                </a:p>
              </p:txBody>
            </p:sp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42812" y="82422"/>
            <a:ext cx="3138892" cy="1691446"/>
            <a:chOff x="284091" y="82793"/>
            <a:chExt cx="3138892" cy="1691446"/>
          </a:xfrm>
        </p:grpSpPr>
        <p:sp>
          <p:nvSpPr>
            <p:cNvPr id="8" name="AutoShape 8"/>
            <p:cNvSpPr/>
            <p:nvPr/>
          </p:nvSpPr>
          <p:spPr>
            <a:xfrm>
              <a:off x="284091" y="82793"/>
              <a:ext cx="3079879" cy="1691446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94060" y="99428"/>
              <a:ext cx="2828923" cy="45097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 </a:t>
              </a:r>
              <a:r>
                <a:rPr lang="en-US" sz="1800" dirty="0"/>
                <a:t>(</a:t>
              </a:r>
              <a:r>
                <a:rPr lang="en-US" altLang="zh-CN" sz="1800" dirty="0"/>
                <a:t>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3.2</a:t>
              </a:r>
              <a:r>
                <a:rPr lang="en-US" sz="1800" dirty="0"/>
                <a:t>) 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625764" cy="466052"/>
              <a:chOff x="958006" y="2183146"/>
              <a:chExt cx="1574714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574714" cy="388904"/>
                <a:chOff x="612132" y="3167433"/>
                <a:chExt cx="1193367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44401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620643" y="3208042"/>
                  <a:ext cx="1184856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Quality Unity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1058380" y="2239908"/>
                <a:ext cx="299349" cy="305801"/>
                <a:chOff x="935281" y="3196850"/>
                <a:chExt cx="354125" cy="379452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935281" y="3196850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>
                  <a:off x="1138275" y="3436707"/>
                  <a:ext cx="151131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680719" y="1101052"/>
              <a:ext cx="1361016" cy="587221"/>
              <a:chOff x="1684553" y="1173004"/>
              <a:chExt cx="1361016" cy="587221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729508" y="1288426"/>
                <a:ext cx="1316061" cy="47179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06429" y="115112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166360" y="2029775"/>
            <a:ext cx="3079880" cy="1353622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360884" y="2395886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793152" y="2476295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282625" y="2039811"/>
            <a:ext cx="2847693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   Project Analysis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3.2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86878"/>
              </p:ext>
            </p:extLst>
          </p:nvPr>
        </p:nvGraphicFramePr>
        <p:xfrm>
          <a:off x="1758873" y="5605975"/>
          <a:ext cx="1204349" cy="79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336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19144" y="3730932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r>
              <a:rPr lang="en-US" altLang="zh-CN" sz="1800" dirty="0"/>
              <a:t> (§</a:t>
            </a:r>
            <a:r>
              <a:rPr lang="en-US" altLang="zh-CN" sz="1800" dirty="0">
                <a:solidFill>
                  <a:srgbClr val="FF0000"/>
                </a:solidFill>
              </a:rPr>
              <a:t>3.3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11128" y="3640359"/>
            <a:ext cx="3110935" cy="2935868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226224" y="5388868"/>
            <a:ext cx="2880742" cy="1085244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86755" y="5348093"/>
            <a:ext cx="2027683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1170731" y="5230330"/>
              <a:ext cx="135009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Action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194480" y="4116019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539586" y="4167788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Object Interaction Feature</a:t>
                  </a:r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222400" y="148853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D02F620-ABFD-93A0-C81C-91A0004CC252}"/>
              </a:ext>
            </a:extLst>
          </p:cNvPr>
          <p:cNvSpPr/>
          <p:nvPr/>
        </p:nvSpPr>
        <p:spPr>
          <a:xfrm>
            <a:off x="246121" y="2081886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185833" y="3787465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</a:t>
            </a:r>
            <a:endParaRPr lang="zh-CN" altLang="en-US" sz="18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3A5D8D50-4255-6195-1F65-E9533CB4D5CE}"/>
              </a:ext>
            </a:extLst>
          </p:cNvPr>
          <p:cNvSpPr/>
          <p:nvPr/>
        </p:nvSpPr>
        <p:spPr>
          <a:xfrm>
            <a:off x="3653938" y="3533023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</a:t>
            </a:r>
            <a:endParaRPr lang="zh-CN" altLang="en-US" sz="18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601888" y="146335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E</a:t>
            </a:r>
            <a:endParaRPr lang="zh-CN" altLang="en-US" sz="1800" dirty="0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E11FB09D-DFB9-A291-D3B9-4C3938E3F750}"/>
              </a:ext>
            </a:extLst>
          </p:cNvPr>
          <p:cNvCxnSpPr>
            <a:cxnSpLocks/>
          </p:cNvCxnSpPr>
          <p:nvPr/>
        </p:nvCxnSpPr>
        <p:spPr>
          <a:xfrm>
            <a:off x="1632027" y="3384461"/>
            <a:ext cx="0" cy="2558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Words>289</Words>
  <Application>Microsoft Office PowerPoint</Application>
  <PresentationFormat>自定义</PresentationFormat>
  <Paragraphs>111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348</cp:revision>
  <cp:lastPrinted>2025-03-04T07:43:22Z</cp:lastPrinted>
  <dcterms:modified xsi:type="dcterms:W3CDTF">2025-05-09T15:37:18Z</dcterms:modified>
</cp:coreProperties>
</file>