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8"/>
  </p:sldMasterIdLst>
  <p:notesMasterIdLst>
    <p:notesMasterId r:id="rId6"/>
  </p:notesMasterIdLst>
  <p:sldIdLst>
    <p:sldId id="256" r:id="rId9"/>
    <p:sldId id="257" r:id="rId11"/>
    <p:sldId id="258" r:id="rId13"/>
    <p:sldId id="259" r:id="rId15"/>
    <p:sldId id="260" r:id="rId17"/>
    <p:sldId id="261" r:id="rId19"/>
    <p:sldId id="262" r:id="rId21"/>
    <p:sldId id="263" r:id="rId23"/>
    <p:sldId id="264" r:id="rId25"/>
    <p:sldId id="265" r:id="rId27"/>
    <p:sldId id="266" r:id="rId29"/>
    <p:sldId id="267" r:id="rId31"/>
    <p:sldId id="268" r:id="rId33"/>
    <p:sldId id="269" r:id="rId35"/>
    <p:sldId id="270" r:id="rId37"/>
    <p:sldId id="271" r:id="rId39"/>
    <p:sldId id="272" r:id="rId41"/>
    <p:sldId id="273" r:id="rId43"/>
    <p:sldId id="274" r:id="rId45"/>
    <p:sldId id="275" r:id="rId47"/>
    <p:sldId id="276" r:id="rId49"/>
    <p:sldId id="277" r:id="rId51"/>
  </p:sldIdLst>
  <p:sldSz cx="12192000" cy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arget="theme/theme1.xml" Type="http://schemas.openxmlformats.org/officeDocument/2006/relationships/theme"/><Relationship Id="rId10" Target="notesSlides/notesSlide1.xml" Type="http://schemas.openxmlformats.org/officeDocument/2006/relationships/notesSlide"/><Relationship Id="rId11" Target="slides/slide2.xml" Type="http://schemas.openxmlformats.org/officeDocument/2006/relationships/slide"/><Relationship Id="rId12" Target="notesSlides/notesSlide2.xml" Type="http://schemas.openxmlformats.org/officeDocument/2006/relationships/notesSlide"/><Relationship Id="rId13" Target="slides/slide3.xml" Type="http://schemas.openxmlformats.org/officeDocument/2006/relationships/slide"/><Relationship Id="rId14" Target="notesSlides/notesSlide3.xml" Type="http://schemas.openxmlformats.org/officeDocument/2006/relationships/notesSlide"/><Relationship Id="rId15" Target="slides/slide4.xml" Type="http://schemas.openxmlformats.org/officeDocument/2006/relationships/slide"/><Relationship Id="rId16" Target="notesSlides/notesSlide4.xml" Type="http://schemas.openxmlformats.org/officeDocument/2006/relationships/notesSlide"/><Relationship Id="rId17" Target="slides/slide5.xml" Type="http://schemas.openxmlformats.org/officeDocument/2006/relationships/slide"/><Relationship Id="rId18" Target="notesSlides/notesSlide5.xml" Type="http://schemas.openxmlformats.org/officeDocument/2006/relationships/notesSlide"/><Relationship Id="rId19" Target="slides/slide6.xml" Type="http://schemas.openxmlformats.org/officeDocument/2006/relationships/slide"/><Relationship Id="rId2" Target="viewProps.xml" Type="http://schemas.openxmlformats.org/officeDocument/2006/relationships/viewProps"/><Relationship Id="rId20" Target="notesSlides/notesSlide6.xml" Type="http://schemas.openxmlformats.org/officeDocument/2006/relationships/notesSlide"/><Relationship Id="rId21" Target="slides/slide7.xml" Type="http://schemas.openxmlformats.org/officeDocument/2006/relationships/slide"/><Relationship Id="rId22" Target="notesSlides/notesSlide7.xml" Type="http://schemas.openxmlformats.org/officeDocument/2006/relationships/notesSlide"/><Relationship Id="rId23" Target="slides/slide8.xml" Type="http://schemas.openxmlformats.org/officeDocument/2006/relationships/slide"/><Relationship Id="rId24" Target="notesSlides/notesSlide8.xml" Type="http://schemas.openxmlformats.org/officeDocument/2006/relationships/notesSlide"/><Relationship Id="rId25" Target="slides/slide9.xml" Type="http://schemas.openxmlformats.org/officeDocument/2006/relationships/slide"/><Relationship Id="rId26" Target="notesSlides/notesSlide9.xml" Type="http://schemas.openxmlformats.org/officeDocument/2006/relationships/notesSlide"/><Relationship Id="rId27" Target="slides/slide10.xml" Type="http://schemas.openxmlformats.org/officeDocument/2006/relationships/slide"/><Relationship Id="rId28" Target="notesSlides/notesSlide10.xml" Type="http://schemas.openxmlformats.org/officeDocument/2006/relationships/notesSlide"/><Relationship Id="rId29" Target="slides/slide11.xml" Type="http://schemas.openxmlformats.org/officeDocument/2006/relationships/slide"/><Relationship Id="rId3" Target="presProps.xml" Type="http://schemas.openxmlformats.org/officeDocument/2006/relationships/presProps"/><Relationship Id="rId30" Target="notesSlides/notesSlide11.xml" Type="http://schemas.openxmlformats.org/officeDocument/2006/relationships/notesSlide"/><Relationship Id="rId31" Target="slides/slide12.xml" Type="http://schemas.openxmlformats.org/officeDocument/2006/relationships/slide"/><Relationship Id="rId32" Target="notesSlides/notesSlide12.xml" Type="http://schemas.openxmlformats.org/officeDocument/2006/relationships/notesSlide"/><Relationship Id="rId33" Target="slides/slide13.xml" Type="http://schemas.openxmlformats.org/officeDocument/2006/relationships/slide"/><Relationship Id="rId34" Target="notesSlides/notesSlide13.xml" Type="http://schemas.openxmlformats.org/officeDocument/2006/relationships/notesSlide"/><Relationship Id="rId35" Target="slides/slide14.xml" Type="http://schemas.openxmlformats.org/officeDocument/2006/relationships/slide"/><Relationship Id="rId36" Target="notesSlides/notesSlide14.xml" Type="http://schemas.openxmlformats.org/officeDocument/2006/relationships/notesSlide"/><Relationship Id="rId37" Target="slides/slide15.xml" Type="http://schemas.openxmlformats.org/officeDocument/2006/relationships/slide"/><Relationship Id="rId38" Target="notesSlides/notesSlide15.xml" Type="http://schemas.openxmlformats.org/officeDocument/2006/relationships/notesSlide"/><Relationship Id="rId39" Target="slides/slide16.xml" Type="http://schemas.openxmlformats.org/officeDocument/2006/relationships/slide"/><Relationship Id="rId4" Target="slideMasters/slideMaster1.xml" Type="http://schemas.openxmlformats.org/officeDocument/2006/relationships/slideMaster"/><Relationship Id="rId40" Target="notesSlides/notesSlide16.xml" Type="http://schemas.openxmlformats.org/officeDocument/2006/relationships/notesSlide"/><Relationship Id="rId41" Target="slides/slide17.xml" Type="http://schemas.openxmlformats.org/officeDocument/2006/relationships/slide"/><Relationship Id="rId42" Target="notesSlides/notesSlide17.xml" Type="http://schemas.openxmlformats.org/officeDocument/2006/relationships/notesSlide"/><Relationship Id="rId43" Target="slides/slide18.xml" Type="http://schemas.openxmlformats.org/officeDocument/2006/relationships/slide"/><Relationship Id="rId44" Target="notesSlides/notesSlide18.xml" Type="http://schemas.openxmlformats.org/officeDocument/2006/relationships/notesSlide"/><Relationship Id="rId45" Target="slides/slide19.xml" Type="http://schemas.openxmlformats.org/officeDocument/2006/relationships/slide"/><Relationship Id="rId46" Target="notesSlides/notesSlide19.xml" Type="http://schemas.openxmlformats.org/officeDocument/2006/relationships/notesSlide"/><Relationship Id="rId47" Target="slides/slide20.xml" Type="http://schemas.openxmlformats.org/officeDocument/2006/relationships/slide"/><Relationship Id="rId48" Target="notesSlides/notesSlide20.xml" Type="http://schemas.openxmlformats.org/officeDocument/2006/relationships/notesSlide"/><Relationship Id="rId49" Target="slides/slide21.xml" Type="http://schemas.openxmlformats.org/officeDocument/2006/relationships/slide"/><Relationship Id="rId50" Target="notesSlides/notesSlide21.xml" Type="http://schemas.openxmlformats.org/officeDocument/2006/relationships/notesSlide"/><Relationship Id="rId51" Target="slides/slide22.xml" Type="http://schemas.openxmlformats.org/officeDocument/2006/relationships/slide"/><Relationship Id="rId52" Target="notesSlides/notesSlide22.xml" Type="http://schemas.openxmlformats.org/officeDocument/2006/relationships/notesSlide"/><Relationship Id="rId6" Target="notesMasters/notesMaster1.xml" Type="http://schemas.openxmlformats.org/officeDocument/2006/relationships/notesMaster"/><Relationship Id="rId7" Target="theme/theme2.xml" Type="http://schemas.openxmlformats.org/officeDocument/2006/relationships/theme"/><Relationship Id="rId8" Target="slideMasters/slideMaster2.xml" Type="http://schemas.openxmlformats.org/officeDocument/2006/relationships/slideMaster"/><Relationship Id="rId9" Target="slides/slide1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2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2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Shape 31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Shape 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Shape 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Shape 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Shape 50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Shape 5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Shape 5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Shape 5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Shape 16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Shape 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Shape 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Shape 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1" type="body" sz="quarter"/>
          </p:nvPr>
        </p:nvSpPr>
        <p:spPr>
          <a:xfrm rot="0" flipH="false" flipV="false">
            <a:off x="1155700" y="282575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16666"/>
              </a:lnSpc>
              <a:defRPr sz="5400" b="true" i="false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xfrm rot="0" flipH="false" flipV="false">
            <a:off x="105743" y="939736"/>
            <a:ext cx="3876564" cy="647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xxxxxx</a:t>
            </a:r>
          </a:p>
        </p:txBody>
      </p:sp>
      <p:sp>
        <p:nvSpPr>
          <p:cNvPr name="AutoShape 3" id="3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774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125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xxx</a:t>
            </a:r>
          </a:p>
        </p:txBody>
      </p:sp>
      <p:sp>
        <p:nvSpPr>
          <p:cNvPr name="AutoShape 4" id="4"/>
          <p:cNvSpPr/>
          <p:nvPr>
            <p:ph idx="4" type="body" sz="quarter" hasCustomPrompt="true"/>
          </p:nvPr>
        </p:nvSpPr>
        <p:spPr>
          <a:xfrm rot="0" flipH="false" flipV="false">
            <a:off x="4228793" y="1075629"/>
            <a:ext cx="7301144" cy="393700"/>
          </a:xfrm>
          <a:prstGeom prst="rect">
            <a:avLst/>
          </a:prstGeom>
          <a:solidFill>
            <a:srgbClr val="E7E7E7">
              <a:alpha val="100000"/>
            </a:srgbClr>
          </a:solidFill>
          <a:ln w="12700" cmpd="sng" cap="flat">
            <a:noFill/>
            <a:prstDash val="solid"/>
            <a:round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2100" b="true" i="false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2100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[expression for item in iterable if condition]</a:t>
            </a:r>
          </a:p>
        </p:txBody>
      </p:sp>
      <p:sp>
        <p:nvSpPr>
          <p:cNvPr name="AutoShape 5" id="5"/>
          <p:cNvSpPr/>
          <p:nvPr>
            <p:ph idx="5" type="body" sz="quarter" hasCustomPrompt="true"/>
          </p:nvPr>
        </p:nvSpPr>
        <p:spPr>
          <a:xfrm rot="0" flipH="false" flipV="false">
            <a:off x="171307" y="1905000"/>
            <a:ext cx="11358631" cy="2438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anchorCtr="true" lIns="0" rIns="0" tIns="0" bIns="0">
            <a:noAutofit/>
          </a:bodyPr>
          <a:lstStyle>
            <a:lvl1pPr algn="l">
              <a:lnSpc>
                <a:spcPct val="125000"/>
              </a:lnSpc>
              <a:defRPr sz="3200" b="false" i="false" u="none" strike="noStrike" spc="0">
                <a:solidFill>
                  <a:srgbClr val="1F2329">
                    <a:alpha val="100000"/>
                  </a:srgbClr>
                </a:solidFill>
                <a:highlight>
                  <a:srgbClr val="FFFFFF">
                    <a:alpha val="0"/>
                  </a:srgbClr>
                </a:highlight>
                <a:latin typeface="Times New Roman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false" i="false" strike="noStrike" u="none" sz="3200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列表推导器（List Comprehension）是Python中一种简洁且高效的方式，用于创建列表。</a:t>
            </a:r>
            <a:r>
              <a:rPr lang="en-US" b="false" i="false" strike="noStrike" u="none" sz="3200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3200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它的语法比传统的 for 循环更简洁，代码可读性更高，特别适合在算法竞赛中快速生成数据或进行数据转换。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6" type="body" sz="quarter" hasCustomPrompt="true"/>
          </p:nvPr>
        </p:nvSpPr>
        <p:spPr>
          <a:xfrm rot="0" flipH="false" flipV="false">
            <a:off x="105743" y="939736"/>
            <a:ext cx="3876564" cy="647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xxxxxx</a:t>
            </a:r>
          </a:p>
        </p:txBody>
      </p:sp>
      <p:sp>
        <p:nvSpPr>
          <p:cNvPr name="AutoShape 3" id="3"/>
          <p:cNvSpPr/>
          <p:nvPr>
            <p:ph idx="7" type="body" sz="quarter" hasCustomPrompt="true"/>
          </p:nvPr>
        </p:nvSpPr>
        <p:spPr>
          <a:xfrm rot="0" flipH="false" flipV="false">
            <a:off x="171307" y="76136"/>
            <a:ext cx="7810500" cy="774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125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xxx</a:t>
            </a:r>
          </a:p>
        </p:txBody>
      </p:sp>
      <p:sp>
        <p:nvSpPr>
          <p:cNvPr name="AutoShape 4" id="4"/>
          <p:cNvSpPr/>
          <p:nvPr>
            <p:ph idx="8" type="body" sz="quarter" hasCustomPrompt="true"/>
          </p:nvPr>
        </p:nvSpPr>
        <p:spPr>
          <a:xfrm rot="0" flipH="false" flipV="false">
            <a:off x="4228793" y="1075629"/>
            <a:ext cx="7301144" cy="393700"/>
          </a:xfrm>
          <a:prstGeom prst="rect">
            <a:avLst/>
          </a:prstGeom>
          <a:solidFill>
            <a:srgbClr val="E7E7E7">
              <a:alpha val="100000"/>
            </a:srgbClr>
          </a:solidFill>
          <a:ln w="12700" cmpd="sng" cap="flat">
            <a:noFill/>
            <a:prstDash val="solid"/>
            <a:round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2100" b="true" i="false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2100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[expression for item in iterable if condition]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9" type="body" sz="quarter"/>
          </p:nvPr>
        </p:nvSpPr>
        <p:spPr>
          <a:xfrm rot="0" flipH="false" flipV="false">
            <a:off x="635000" y="787400"/>
            <a:ext cx="5256743" cy="14859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8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10" type="body" sz="quarter" hasCustomPrompt="true"/>
          </p:nvPr>
        </p:nvSpPr>
        <p:spPr>
          <a:xfrm rot="0" flipH="false" flipV="false">
            <a:off x="5891743" y="845441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01</a:t>
            </a:r>
          </a:p>
        </p:txBody>
      </p:sp>
      <p:sp>
        <p:nvSpPr>
          <p:cNvPr name="AutoShape 4" id="4"/>
          <p:cNvSpPr/>
          <p:nvPr>
            <p:ph idx="11" type="body" sz="quarter" hasCustomPrompt="true"/>
          </p:nvPr>
        </p:nvSpPr>
        <p:spPr>
          <a:xfrm rot="0" flipH="false" flipV="false">
            <a:off x="5891743" y="232892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</a:t>
            </a:r>
          </a:p>
        </p:txBody>
      </p:sp>
      <p:sp>
        <p:nvSpPr>
          <p:cNvPr name="AutoShape 5" id="5"/>
          <p:cNvSpPr/>
          <p:nvPr>
            <p:ph idx="12" type="body" sz="quarter" hasCustomPrompt="true"/>
          </p:nvPr>
        </p:nvSpPr>
        <p:spPr>
          <a:xfrm rot="0" flipH="false" flipV="false">
            <a:off x="5891743" y="3764257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3</a:t>
            </a:r>
          </a:p>
        </p:txBody>
      </p:sp>
      <p:sp>
        <p:nvSpPr>
          <p:cNvPr name="AutoShape 6" id="6"/>
          <p:cNvSpPr/>
          <p:nvPr>
            <p:ph idx="13" type="body" sz="quarter" hasCustomPrompt="true"/>
          </p:nvPr>
        </p:nvSpPr>
        <p:spPr>
          <a:xfrm rot="0" flipH="false" flipV="false">
            <a:off x="5891743" y="522090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4</a:t>
            </a:r>
          </a:p>
        </p:txBody>
      </p:sp>
      <p:sp>
        <p:nvSpPr>
          <p:cNvPr name="AutoShape 7" id="7"/>
          <p:cNvSpPr/>
          <p:nvPr>
            <p:ph idx="14" type="body" sz="quarter"/>
          </p:nvPr>
        </p:nvSpPr>
        <p:spPr>
          <a:xfrm rot="0" flipH="false" flipV="false">
            <a:off x="6788086" y="1240031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8" id="8"/>
          <p:cNvSpPr/>
          <p:nvPr>
            <p:ph idx="15" type="body" sz="quarter"/>
          </p:nvPr>
        </p:nvSpPr>
        <p:spPr>
          <a:xfrm rot="0" flipH="false" flipV="false">
            <a:off x="6788086" y="2704466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9" id="9"/>
          <p:cNvSpPr/>
          <p:nvPr>
            <p:ph idx="16" type="body" sz="quarter"/>
          </p:nvPr>
        </p:nvSpPr>
        <p:spPr>
          <a:xfrm rot="0" flipH="false" flipV="false">
            <a:off x="6788086" y="4139797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0" id="10"/>
          <p:cNvSpPr/>
          <p:nvPr>
            <p:ph idx="17" type="body" sz="quarter"/>
          </p:nvPr>
        </p:nvSpPr>
        <p:spPr>
          <a:xfrm rot="0" flipH="false" flipV="false">
            <a:off x="6788086" y="5575129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1" id="11"/>
          <p:cNvSpPr/>
          <p:nvPr>
            <p:ph idx="18" type="body" sz="quarter"/>
          </p:nvPr>
        </p:nvSpPr>
        <p:spPr>
          <a:xfrm rot="0" flipH="false" flipV="false">
            <a:off x="6788086" y="5150165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2" id="12"/>
          <p:cNvSpPr/>
          <p:nvPr>
            <p:ph idx="19" type="body" sz="quarter"/>
          </p:nvPr>
        </p:nvSpPr>
        <p:spPr>
          <a:xfrm rot="0" flipH="false" flipV="false">
            <a:off x="6788086" y="796018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3" id="13"/>
          <p:cNvSpPr/>
          <p:nvPr>
            <p:ph idx="20" type="body" sz="quarter"/>
          </p:nvPr>
        </p:nvSpPr>
        <p:spPr>
          <a:xfrm rot="0" flipH="false" flipV="false">
            <a:off x="6788086" y="2279503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4" id="14"/>
          <p:cNvSpPr/>
          <p:nvPr>
            <p:ph idx="21" type="body" sz="quarter"/>
          </p:nvPr>
        </p:nvSpPr>
        <p:spPr>
          <a:xfrm rot="0" flipH="false" flipV="false">
            <a:off x="6788086" y="3714834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name="Connector 2" id="2"/>
          <p:cNvCxnSpPr/>
          <p:nvPr/>
        </p:nvCxnSpPr>
        <p:spPr>
          <a:xfrm rot="5399999" flipH="false" flipV="true">
            <a:off x="5672879" y="5482375"/>
            <a:ext cx="863600" cy="12700"/>
          </a:xfrm>
          <a:prstGeom prst="line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name="AutoShape 3" id="3"/>
          <p:cNvSpPr/>
          <p:nvPr>
            <p:ph idx="22" type="body" sz="quarter"/>
          </p:nvPr>
        </p:nvSpPr>
        <p:spPr>
          <a:xfrm rot="0" flipH="false" flipV="false"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23" type="body" sz="quarter"/>
          </p:nvPr>
        </p:nvSpPr>
        <p:spPr>
          <a:xfrm rot="0" flipH="false" flipV="false"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5" id="5"/>
          <p:cNvSpPr/>
          <p:nvPr>
            <p:ph idx="24" type="pic" sz="quarter"/>
          </p:nvPr>
        </p:nvSpPr>
        <p:spPr>
          <a:xfrm rot="0" flipH="false" flipV="false"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5" type="body" sz="quarter"/>
          </p:nvPr>
        </p:nvSpPr>
        <p:spPr>
          <a:xfrm rot="0" flipH="false" flipV="false"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26" type="body" sz="quarter"/>
          </p:nvPr>
        </p:nvSpPr>
        <p:spPr>
          <a:xfrm rot="0" flipH="false" flipV="false"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27" type="body" sz="quarter"/>
          </p:nvPr>
        </p:nvSpPr>
        <p:spPr>
          <a:xfrm rot="0" flipH="false" flipV="false"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5" id="5"/>
          <p:cNvSpPr/>
          <p:nvPr>
            <p:ph idx="28" type="pic" sz="quarter"/>
          </p:nvPr>
        </p:nvSpPr>
        <p:spPr>
          <a:xfrm rot="0" flipH="false" flipV="false"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6" id="6"/>
          <p:cNvSpPr/>
          <p:nvPr>
            <p:ph idx="29" type="pic" sz="quarter"/>
          </p:nvPr>
        </p:nvSpPr>
        <p:spPr>
          <a:xfrm rot="0" flipH="false" flipV="false"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30" type="body" sz="quarter"/>
          </p:nvPr>
        </p:nvSpPr>
        <p:spPr>
          <a:xfrm rot="0" flipH="false" flipV="false"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31" type="body" sz="quarter"/>
          </p:nvPr>
        </p:nvSpPr>
        <p:spPr>
          <a:xfrm rot="0" flipH="false" flipV="false"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32" type="body" sz="quarter"/>
          </p:nvPr>
        </p:nvSpPr>
        <p:spPr>
          <a:xfrm rot="0" flipH="false" flipV="false"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5" id="5"/>
          <p:cNvSpPr/>
          <p:nvPr>
            <p:ph idx="33" type="body" sz="quarter"/>
          </p:nvPr>
        </p:nvSpPr>
        <p:spPr>
          <a:xfrm rot="0" flipH="false" flipV="false"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6" id="6"/>
          <p:cNvSpPr/>
          <p:nvPr>
            <p:ph idx="34" type="pic" sz="quarter"/>
          </p:nvPr>
        </p:nvSpPr>
        <p:spPr>
          <a:xfrm rot="0" flipH="false" flipV="false"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7" id="7"/>
          <p:cNvSpPr/>
          <p:nvPr>
            <p:ph idx="35" type="pic" sz="quarter"/>
          </p:nvPr>
        </p:nvSpPr>
        <p:spPr>
          <a:xfrm rot="0" flipH="false" flipV="false"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8" id="8"/>
          <p:cNvSpPr/>
          <p:nvPr>
            <p:ph idx="36" type="pic" sz="quarter"/>
          </p:nvPr>
        </p:nvSpPr>
        <p:spPr>
          <a:xfrm rot="0" flipH="false" flipV="false"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Shape 5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Shape 5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Shape 5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Shape 5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37" type="body" sz="quarter"/>
          </p:nvPr>
        </p:nvSpPr>
        <p:spPr>
          <a:xfrm rot="0" flipH="false" flipV="false"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38" type="pic" sz="quarter"/>
          </p:nvPr>
        </p:nvSpPr>
        <p:spPr>
          <a:xfrm rot="0" flipH="false" flipV="false"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4" id="4"/>
          <p:cNvSpPr/>
          <p:nvPr>
            <p:ph idx="39" type="pic" sz="quarter"/>
          </p:nvPr>
        </p:nvSpPr>
        <p:spPr>
          <a:xfrm rot="0" flipH="false" flipV="false"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5" id="5"/>
          <p:cNvSpPr/>
          <p:nvPr>
            <p:ph idx="40" type="pic" sz="quarter"/>
          </p:nvPr>
        </p:nvSpPr>
        <p:spPr>
          <a:xfrm rot="0" flipH="false" flipV="false"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6" id="6"/>
          <p:cNvSpPr/>
          <p:nvPr>
            <p:ph idx="41" type="pic" sz="quarter"/>
          </p:nvPr>
        </p:nvSpPr>
        <p:spPr>
          <a:xfrm rot="0" flipH="false" flipV="false"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7" id="7"/>
          <p:cNvSpPr/>
          <p:nvPr>
            <p:ph idx="42" type="body" sz="quarter"/>
          </p:nvPr>
        </p:nvSpPr>
        <p:spPr>
          <a:xfrm rot="0" flipH="false" flipV="false"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8" id="8"/>
          <p:cNvSpPr/>
          <p:nvPr>
            <p:ph idx="43" type="body" sz="quarter"/>
          </p:nvPr>
        </p:nvSpPr>
        <p:spPr>
          <a:xfrm rot="0" flipH="false" flipV="false"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9" id="9"/>
          <p:cNvSpPr/>
          <p:nvPr>
            <p:ph idx="44" type="body" sz="quarter"/>
          </p:nvPr>
        </p:nvSpPr>
        <p:spPr>
          <a:xfrm rot="0" flipH="false" flipV="false"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0" id="10"/>
          <p:cNvSpPr/>
          <p:nvPr>
            <p:ph idx="45" type="body" sz="quarter"/>
          </p:nvPr>
        </p:nvSpPr>
        <p:spPr>
          <a:xfrm rot="0" flipH="false" flipV="false"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1" id="11"/>
          <p:cNvSpPr/>
          <p:nvPr>
            <p:ph idx="46" type="body" sz="quarter"/>
          </p:nvPr>
        </p:nvSpPr>
        <p:spPr>
          <a:xfrm rot="0" flipH="false" flipV="false"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2" id="12"/>
          <p:cNvSpPr/>
          <p:nvPr>
            <p:ph idx="47" type="body" sz="quarter"/>
          </p:nvPr>
        </p:nvSpPr>
        <p:spPr>
          <a:xfrm rot="0" flipH="false" flipV="false"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3" id="13"/>
          <p:cNvSpPr/>
          <p:nvPr>
            <p:ph idx="48" type="body" sz="quarter"/>
          </p:nvPr>
        </p:nvSpPr>
        <p:spPr>
          <a:xfrm rot="0" flipH="false" flipV="false"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4" id="14"/>
          <p:cNvSpPr/>
          <p:nvPr>
            <p:ph idx="49" type="body" sz="quarter"/>
          </p:nvPr>
        </p:nvSpPr>
        <p:spPr>
          <a:xfrm rot="0" flipH="false" flipV="false"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l">
              <a:lnSpc>
                <a:spcPct val="125000"/>
              </a:lnSpc>
              <a:defRPr sz="16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50" type="body" sz="quarter"/>
          </p:nvPr>
        </p:nvSpPr>
        <p:spPr>
          <a:xfrm rot="0" flipH="false" flipV="false"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3" id="3"/>
          <p:cNvSpPr/>
          <p:nvPr>
            <p:ph idx="51" type="pic" sz="quarter"/>
          </p:nvPr>
        </p:nvSpPr>
        <p:spPr>
          <a:xfrm rot="0" flipH="false" flipV="false"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4" id="4"/>
          <p:cNvSpPr/>
          <p:nvPr>
            <p:ph idx="52" type="pic" sz="quarter"/>
          </p:nvPr>
        </p:nvSpPr>
        <p:spPr>
          <a:xfrm rot="0" flipH="false" flipV="false"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5" id="5"/>
          <p:cNvSpPr/>
          <p:nvPr>
            <p:ph idx="53" type="pic" sz="quarter"/>
          </p:nvPr>
        </p:nvSpPr>
        <p:spPr>
          <a:xfrm rot="0" flipH="false" flipV="false"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6" id="6"/>
          <p:cNvSpPr/>
          <p:nvPr>
            <p:ph idx="54" type="pic" sz="quarter"/>
          </p:nvPr>
        </p:nvSpPr>
        <p:spPr>
          <a:xfrm rot="0" flipH="false" flipV="false"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7" id="7"/>
          <p:cNvSpPr/>
          <p:nvPr>
            <p:ph idx="55" type="pic" sz="quarter"/>
          </p:nvPr>
        </p:nvSpPr>
        <p:spPr>
          <a:xfrm rot="0" flipH="false" flipV="false"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8" id="8"/>
          <p:cNvSpPr/>
          <p:nvPr>
            <p:ph idx="56" type="pic" sz="quarter"/>
          </p:nvPr>
        </p:nvSpPr>
        <p:spPr>
          <a:xfrm rot="0" flipH="false" flipV="false"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>
            <a:noAutofit/>
          </a:bodyPr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9" id="9"/>
          <p:cNvSpPr/>
          <p:nvPr>
            <p:ph idx="57" type="body" sz="quarter"/>
          </p:nvPr>
        </p:nvSpPr>
        <p:spPr>
          <a:xfrm rot="0" flipH="false" flipV="false"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0" id="10"/>
          <p:cNvSpPr/>
          <p:nvPr>
            <p:ph idx="58" type="body" sz="quarter"/>
          </p:nvPr>
        </p:nvSpPr>
        <p:spPr>
          <a:xfrm rot="0" flipH="false" flipV="false"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1" id="11"/>
          <p:cNvSpPr/>
          <p:nvPr>
            <p:ph idx="59" type="body" sz="quarter"/>
          </p:nvPr>
        </p:nvSpPr>
        <p:spPr>
          <a:xfrm rot="0" flipH="false" flipV="false"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2" id="12"/>
          <p:cNvSpPr/>
          <p:nvPr>
            <p:ph idx="60" type="body" sz="quarter"/>
          </p:nvPr>
        </p:nvSpPr>
        <p:spPr>
          <a:xfrm rot="0" flipH="false" flipV="false"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3" id="13"/>
          <p:cNvSpPr/>
          <p:nvPr>
            <p:ph idx="61" type="body" sz="quarter"/>
          </p:nvPr>
        </p:nvSpPr>
        <p:spPr>
          <a:xfrm rot="0" flipH="false" flipV="false"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4" id="14"/>
          <p:cNvSpPr/>
          <p:nvPr>
            <p:ph idx="62" type="body" sz="quarter"/>
          </p:nvPr>
        </p:nvSpPr>
        <p:spPr>
          <a:xfrm rot="0" flipH="false" flipV="false"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63" type="body" sz="quarter"/>
          </p:nvPr>
        </p:nvSpPr>
        <p:spPr>
          <a:xfrm rot="0" flipH="false" flipV="false">
            <a:off x="1168400" y="274574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16666"/>
              </a:lnSpc>
              <a:defRPr sz="5400" b="true" i="false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3" id="3"/>
          <p:cNvSpPr/>
          <p:nvPr>
            <p:ph idx="64" type="body" sz="quarter"/>
          </p:nvPr>
        </p:nvSpPr>
        <p:spPr>
          <a:xfrm rot="0" flipH="false" flipV="false">
            <a:off x="1168400" y="2080158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lIns="0" rIns="0" tIns="0" bIns="0">
            <a:noAutofit/>
          </a:bodyPr>
          <a:lstStyle>
            <a:lvl1pPr algn="ctr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Shape 60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Shape 6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Shape 6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Shape 6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Shape 1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Shape 1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Shape 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Shape 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Shape 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Shape 36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Shape 3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Shape 3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Shape 3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Shape 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Shape 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Shape 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Shape 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Shape 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Shape 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Shape 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Shape 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Shape 44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Shape 45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Shape 4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Shape 4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Shape 4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Shape 25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Shape 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Shape 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Shape 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_rels/slideMaster2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Relationship Id="rId10" Target="../slideLayouts/slideLayout20.xml" Type="http://schemas.openxmlformats.org/officeDocument/2006/relationships/slideLayout"/><Relationship Id="rId11" Target="../slideLayouts/slideLayout21.xml" Type="http://schemas.openxmlformats.org/officeDocument/2006/relationships/slideLayout"/><Relationship Id="rId12" Target="../slideLayouts/slideLayout22.xml" Type="http://schemas.openxmlformats.org/officeDocument/2006/relationships/slideLayout"/><Relationship Id="rId2" Target="../slideLayouts/slideLayout12.xml" Type="http://schemas.openxmlformats.org/officeDocument/2006/relationships/slideLayout"/><Relationship Id="rId3" Target="../slideLayouts/slideLayout13.xml" Type="http://schemas.openxmlformats.org/officeDocument/2006/relationships/slideLayout"/><Relationship Id="rId4" Target="../slideLayouts/slideLayout14.xml" Type="http://schemas.openxmlformats.org/officeDocument/2006/relationships/slideLayout"/><Relationship Id="rId5" Target="../slideLayouts/slideLayout15.xml" Type="http://schemas.openxmlformats.org/officeDocument/2006/relationships/slideLayout"/><Relationship Id="rId6" Target="../slideLayouts/slideLayout16.xml" Type="http://schemas.openxmlformats.org/officeDocument/2006/relationships/slideLayout"/><Relationship Id="rId7" Target="../slideLayouts/slideLayout17.xml" Type="http://schemas.openxmlformats.org/officeDocument/2006/relationships/slideLayout"/><Relationship Id="rId8" Target="../slideLayouts/slideLayout18.xml" Type="http://schemas.openxmlformats.org/officeDocument/2006/relationships/slideLayout"/><Relationship Id="rId9" Target="../slideLayouts/slideLayout1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Shape 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默认主题">
    <p:bg>
      <p:bgPr>
        <a:solidFill>
          <a:srgbClr val="FFFFFF">
            <a:alpha val="10000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.png" Type="http://schemas.openxmlformats.org/officeDocument/2006/relationships/image"/><Relationship Id="rId3" Target="https://explorer-dong.github.io/ds-and-algo/templates-py/" TargetMode="External" Type="http://schemas.openxmlformats.org/officeDocument/2006/relationships/hyperlink"/><Relationship Id="rId4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6.png" Type="http://schemas.openxmlformats.org/officeDocument/2006/relationships/image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7.png" Type="http://schemas.openxmlformats.org/officeDocument/2006/relationships/image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8.png" Type="http://schemas.openxmlformats.org/officeDocument/2006/relationships/image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notesSlides/notesSlide13.xml" Type="http://schemas.openxmlformats.org/officeDocument/2006/relationships/notesSlide"/></Relationships>
</file>

<file path=ppt/slides/_rels/slide14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11.png" Type="http://schemas.openxmlformats.org/officeDocument/2006/relationships/image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12.png" Type="http://schemas.openxmlformats.org/officeDocument/2006/relationships/image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13.png" Type="http://schemas.openxmlformats.org/officeDocument/2006/relationships/image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14.png" Type="http://schemas.openxmlformats.org/officeDocument/2006/relationships/image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15.png" Type="http://schemas.openxmlformats.org/officeDocument/2006/relationships/image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https://explorer-dong.github.io/ds-and-algo/templates-py/" TargetMode="External" Type="http://schemas.openxmlformats.org/officeDocument/2006/relationships/hyperlink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16.png" Type="http://schemas.openxmlformats.org/officeDocument/2006/relationships/image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notesSlides/notesSlide21.xml" Type="http://schemas.openxmlformats.org/officeDocument/2006/relationships/notesSlide"/></Relationships>
</file>

<file path=ppt/slides/_rels/slide22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19.png" Type="http://schemas.openxmlformats.org/officeDocument/2006/relationships/image"/><Relationship Id="rId3" Target="../notesSlides/notesSlide2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.png" Type="http://schemas.openxmlformats.org/officeDocument/2006/relationships/image"/><Relationship Id="rId3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3.png" Type="http://schemas.openxmlformats.org/officeDocument/2006/relationships/image"/><Relationship Id="rId3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4.png" Type="http://schemas.openxmlformats.org/officeDocument/2006/relationships/image"/><Relationship Id="rId3" Target="../notesSlides/notesSlide7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14.xml" Type="http://schemas.openxmlformats.org/officeDocument/2006/relationships/slideLayout"/><Relationship Id="rId2" Target="../media/image5.png" Type="http://schemas.openxmlformats.org/officeDocument/2006/relationships/image"/><Relationship Id="rId3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3" id="3"/>
          <p:cNvSpPr/>
          <p:nvPr/>
        </p:nvSpPr>
        <p:spPr>
          <a:xfrm rot="0" flipH="false" flipV="false">
            <a:off x="219081" y="424770"/>
            <a:ext cx="5658027" cy="4953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蓝桥杯16届Python冲刺课</a:t>
            </a: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课时2：语法进阶 &amp; 常用数据结构</a:t>
            </a: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&amp; 算法入门2</a:t>
            </a:r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951802" y="5886820"/>
            <a:ext cx="89027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explorer-dong.github.io/ds-and-algo/templates-py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代码模板 【Python版】 - Dwj's Wiki (explorer-dong.github.io)</a:t>
            </a:r>
            <a:endParaRPr lang="en-US" sz="1100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range 函数</a:t>
            </a:r>
          </a:p>
        </p:txBody>
      </p:sp>
      <p:sp>
        <p:nvSpPr>
          <p:cNvPr name="AutoShape 3" id="3"/>
          <p:cNvSpPr/>
          <p:nvPr>
            <p:ph idx="4" type="body" sz="quarter" hasCustomPrompt="true"/>
          </p:nvPr>
        </p:nvSpPr>
        <p:spPr>
          <a:xfrm rot="0" flipH="false" flipV="false">
            <a:off x="3145335" y="1225518"/>
            <a:ext cx="7301144" cy="3937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2100" b="true" i="false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2100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range(start, stop, step)</a:t>
            </a:r>
          </a:p>
        </p:txBody>
      </p:sp>
      <p:sp>
        <p:nvSpPr>
          <p:cNvPr name="AutoShape 4" id="4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727677" y="2238811"/>
            <a:ext cx="9355185" cy="386461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xfrm rot="0" flipH="false" flipV="false">
            <a:off x="105743" y="939736"/>
            <a:ext cx="4267000" cy="6477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range 函数 &amp; 推导器</a:t>
            </a:r>
          </a:p>
        </p:txBody>
      </p:sp>
      <p:sp>
        <p:nvSpPr>
          <p:cNvPr name="AutoShape 3" id="3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3725165" y="1812701"/>
            <a:ext cx="3708400" cy="584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1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素数筛（后面细讲）</a:t>
            </a:r>
            <a:endParaRPr lang="en-US" sz="1100"/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478975" y="2316977"/>
            <a:ext cx="7810500" cy="3198298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range 函数</a:t>
            </a:r>
          </a:p>
        </p:txBody>
      </p:sp>
      <p:sp>
        <p:nvSpPr>
          <p:cNvPr name="AutoShape 3" id="3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622667" y="1587436"/>
            <a:ext cx="7659802" cy="5181845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双端队列</a:t>
            </a:r>
          </a:p>
        </p:txBody>
      </p:sp>
      <p:sp>
        <p:nvSpPr>
          <p:cNvPr name="AutoShape 3" id="3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122088" y="1702764"/>
            <a:ext cx="8845631" cy="5155236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6096000" y="279691"/>
            <a:ext cx="5269915" cy="119069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队列（先进先出）</a:t>
            </a:r>
          </a:p>
        </p:txBody>
      </p:sp>
      <p:sp>
        <p:nvSpPr>
          <p:cNvPr name="AutoShape 3" id="3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945179" y="2202881"/>
            <a:ext cx="9264574" cy="3666406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栈（先进后出）</a:t>
            </a:r>
          </a:p>
        </p:txBody>
      </p:sp>
      <p:sp>
        <p:nvSpPr>
          <p:cNvPr name="AutoShape 3" id="3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985850" y="2239798"/>
            <a:ext cx="12192000" cy="2378404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实用技巧：</a:t>
            </a:r>
          </a:p>
        </p:txBody>
      </p:sp>
      <p:sp>
        <p:nvSpPr>
          <p:cNvPr name="AutoShape 3" id="3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71307" y="1877103"/>
            <a:ext cx="12192000" cy="3318533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184922" y="689546"/>
            <a:ext cx="11239500" cy="2971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课时2.2</a:t>
            </a: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Python算法入门2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2.2 算法入门2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532460" y="1365373"/>
            <a:ext cx="10555774" cy="5277887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4" id="4"/>
          <p:cNvSpPr/>
          <p:nvPr/>
        </p:nvSpPr>
        <p:spPr>
          <a:xfrm rot="0" flipH="false" flipV="false">
            <a:off x="105743" y="939736"/>
            <a:ext cx="3876564" cy="647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埃氏筛</a:t>
            </a:r>
            <a:endParaRPr lang="en-US" sz="1100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2.2 算法入门2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868719" y="1851747"/>
            <a:ext cx="9136056" cy="4270663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437973" y="1071929"/>
            <a:ext cx="10858500" cy="2971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蓝桥杯16届Python冲刺课</a:t>
            </a: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课时2：语法进阶 &amp; 常用数据结构</a:t>
            </a: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&amp; 算法入门2</a:t>
            </a:r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1827370" y="4192786"/>
            <a:ext cx="8902700" cy="48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  <a:hlinkClick r:id="rId2" tooltip="https://explorer-dong.github.io/ds-and-algo/templates-py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代码模板 【Python版】 - Dwj's Wiki (explorer-dong.github.io)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2.2 算法入门2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350452" y="939736"/>
            <a:ext cx="8849541" cy="5787341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2.2 算法入门2</a:t>
            </a:r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105743" y="939736"/>
            <a:ext cx="3876564" cy="6477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逆波兰表达式</a:t>
            </a:r>
            <a:endParaRPr lang="en-US" sz="1100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3351527" y="939736"/>
            <a:ext cx="7273990" cy="4629884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614936" y="5569620"/>
            <a:ext cx="9532298" cy="1480688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9119" r="0" t="0" b="0"/>
          <a:stretch>
            <a:fillRect/>
          </a:stretch>
        </p:blipFill>
        <p:spPr>
          <a:xfrm rot="0" flipH="false" flipV="false">
            <a:off x="1941389" y="0"/>
            <a:ext cx="7743555" cy="68580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184922" y="689546"/>
            <a:ext cx="11239500" cy="3962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课时2.1</a:t>
            </a: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Python基础语法进阶</a:t>
            </a: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ctr" indent="0">
              <a:lnSpc>
                <a:spcPct val="125000"/>
              </a:lnSpc>
            </a:pPr>
            <a:r>
              <a:rPr lang="en-US" b="true" i="false" strike="noStrike" u="none" sz="520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（常用数据结构）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列表推导器</a:t>
            </a:r>
          </a:p>
        </p:txBody>
      </p:sp>
      <p:sp>
        <p:nvSpPr>
          <p:cNvPr name="AutoShape 3" id="3"/>
          <p:cNvSpPr/>
          <p:nvPr>
            <p:ph idx="5" type="body" sz="quarter" hasCustomPrompt="true"/>
          </p:nvPr>
        </p:nvSpPr>
        <p:spPr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200" b="false" i="false" u="none" strike="noStrike" spc="0">
                <a:solidFill>
                  <a:srgbClr val="1F2329">
                    <a:alpha val="100000"/>
                  </a:srgbClr>
                </a:solidFill>
                <a:highlight>
                  <a:srgbClr val="FFFFFF">
                    <a:alpha val="0"/>
                  </a:srgbClr>
                </a:highlight>
                <a:latin typeface="Times New Roman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false" i="false" strike="noStrike" u="none" sz="3200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expression: 表达式，用于生成列表中的元素
- item: 可迭代对象中的每个元素
- iterable: 可迭代对象（如列表、字符串、range等）</a:t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3200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condition: 可选，用于过滤元素的条件</a:t>
            </a:r>
          </a:p>
        </p:txBody>
      </p:sp>
      <p:sp>
        <p:nvSpPr>
          <p:cNvPr name="AutoShape 4" id="4"/>
          <p:cNvSpPr/>
          <p:nvPr>
            <p:ph idx="4" type="body" sz="quarter" hasCustomPrompt="true"/>
          </p:nvPr>
        </p:nvSpPr>
        <p:spPr>
          <a:xfrm rot="0" flipH="false" flipV="false">
            <a:off x="3145335" y="1225518"/>
            <a:ext cx="7301144" cy="3937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2100" b="true" i="false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2100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[expression for item in iterable if condition]</a:t>
            </a:r>
          </a:p>
        </p:txBody>
      </p:sp>
      <p:sp>
        <p:nvSpPr>
          <p:cNvPr name="AutoShape 5" id="5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列表推导器</a:t>
            </a:r>
          </a:p>
        </p:txBody>
      </p:sp>
      <p:sp>
        <p:nvSpPr>
          <p:cNvPr name="AutoShape 3" id="3"/>
          <p:cNvSpPr/>
          <p:nvPr>
            <p:ph idx="4" type="body" sz="quarter" hasCustomPrompt="true"/>
          </p:nvPr>
        </p:nvSpPr>
        <p:spPr>
          <a:xfrm rot="0" flipH="false" flipV="false">
            <a:off x="3145335" y="1225518"/>
            <a:ext cx="7301144" cy="3937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2100" b="true" i="false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2100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[expression for item in iterable if condition]</a:t>
            </a:r>
          </a:p>
        </p:txBody>
      </p:sp>
      <p:sp>
        <p:nvSpPr>
          <p:cNvPr name="AutoShape 4" id="4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769995" y="1727949"/>
            <a:ext cx="7990757" cy="5130051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列表推导器</a:t>
            </a:r>
          </a:p>
        </p:txBody>
      </p:sp>
      <p:sp>
        <p:nvSpPr>
          <p:cNvPr name="AutoShape 3" id="3"/>
          <p:cNvSpPr/>
          <p:nvPr>
            <p:ph idx="4" type="body" sz="quarter" hasCustomPrompt="true"/>
          </p:nvPr>
        </p:nvSpPr>
        <p:spPr>
          <a:xfrm rot="0" flipH="false" flipV="false">
            <a:off x="3145335" y="1225518"/>
            <a:ext cx="7301144" cy="3937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2100" b="true" i="false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2100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[expression for item in iterable if condition]</a:t>
            </a:r>
          </a:p>
        </p:txBody>
      </p:sp>
      <p:sp>
        <p:nvSpPr>
          <p:cNvPr name="AutoShape 4" id="4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212469" y="1587436"/>
            <a:ext cx="8609262" cy="523878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range 函数</a:t>
            </a:r>
          </a:p>
        </p:txBody>
      </p:sp>
      <p:sp>
        <p:nvSpPr>
          <p:cNvPr name="AutoShape 3" id="3"/>
          <p:cNvSpPr/>
          <p:nvPr>
            <p:ph idx="4" type="body" sz="quarter" hasCustomPrompt="true"/>
          </p:nvPr>
        </p:nvSpPr>
        <p:spPr>
          <a:xfrm rot="0" flipH="false" flipV="false">
            <a:off x="3145335" y="1225518"/>
            <a:ext cx="7301144" cy="3937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2100" b="true" i="false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2100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range(start, stop, step)</a:t>
            </a:r>
          </a:p>
        </p:txBody>
      </p:sp>
      <p:sp>
        <p:nvSpPr>
          <p:cNvPr name="AutoShape 4" id="4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sp>
        <p:nvSpPr>
          <p:cNvPr name="AutoShape 5" id="5"/>
          <p:cNvSpPr/>
          <p:nvPr/>
        </p:nvSpPr>
        <p:spPr>
          <a:xfrm rot="0" flipH="false" flipV="false">
            <a:off x="171307" y="1905000"/>
            <a:ext cx="11353800" cy="36576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rtlCol="fals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3200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start: 序列的起始值（包含），默认为 0
- stop: 序列的结束值（不包含）
- step: 步长，默认为 1</a:t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3200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3200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range 返回的是一个 range 对象，它是一个惰性序列，节省内存。如果需要列表，可以用 list() 函数将其转换为列表。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 hasCustomPrompt="true"/>
          </p:nvPr>
        </p:nvSpPr>
        <p:spPr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34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range 函数</a:t>
            </a:r>
          </a:p>
        </p:txBody>
      </p:sp>
      <p:sp>
        <p:nvSpPr>
          <p:cNvPr name="AutoShape 3" id="3"/>
          <p:cNvSpPr/>
          <p:nvPr>
            <p:ph idx="4" type="body" sz="quarter" hasCustomPrompt="true"/>
          </p:nvPr>
        </p:nvSpPr>
        <p:spPr>
          <a:xfrm rot="0" flipH="false" flipV="false">
            <a:off x="3145335" y="1225518"/>
            <a:ext cx="7301144" cy="3937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2100" b="true" i="false" u="none" strike="noStrike" spc="0">
                <a:solidFill>
                  <a:srgbClr val="1F2329">
                    <a:alpha val="100000"/>
                  </a:srgbClr>
                </a:solidFill>
                <a:latin typeface="Consolas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2100">
                <a:solidFill>
                  <a:srgbClr val="1F2329"/>
                </a:solidFill>
                <a:latin typeface="Consolas"/>
                <a:ea typeface="Consolas"/>
                <a:cs typeface="Consolas"/>
                <a:sym typeface="Consolas"/>
              </a:rPr>
              <a:t>range(start, stop, step)</a:t>
            </a:r>
          </a:p>
        </p:txBody>
      </p:sp>
      <p:sp>
        <p:nvSpPr>
          <p:cNvPr name="AutoShape 4" id="4"/>
          <p:cNvSpPr/>
          <p:nvPr>
            <p:ph idx="3" type="body" sz="quarter" hasCustomPrompt="true"/>
          </p:nvPr>
        </p:nvSpPr>
        <p:spPr>
          <a:xfrm rot="0" flipH="false" flipV="false">
            <a:off x="171307" y="76136"/>
            <a:ext cx="7810500" cy="863600"/>
          </a:xfrm>
          <a:prstGeom prst="rect">
            <a:avLst/>
          </a:prstGeom>
        </p:spPr>
        <p:txBody>
          <a:bodyPr lIns="0" rIns="0" tIns="0" bIns="0">
            <a:noAutofit/>
          </a:bodyPr>
          <a:lstStyle>
            <a:lvl1pPr algn="l">
              <a:lnSpc>
                <a:spcPct val="125000"/>
              </a:lnSpc>
              <a:defRPr sz="45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45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2.1 Python 语法进阶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624697" y="1873218"/>
            <a:ext cx="9946210" cy="4326795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