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8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8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0:41:04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16825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830A6-B5BC-F8F7-26EE-12271103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280D80-1764-7A4D-BB88-B44E0B5899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2DA3D-A686-D19C-BBFD-598F629258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7C00ACD-E8B3-7C6E-9AFA-805102E68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EAF68C-DD3F-E53E-EC6A-6CD32369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A9C9-6211-7403-351C-445109EAB7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57F5-7783-621E-B1FC-ECF57C18D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9452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1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2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3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4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5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6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57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8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9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60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1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2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3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6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7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8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8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8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8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8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8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8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9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9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9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9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9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9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9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9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10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10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0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0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0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0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0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4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4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4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https://codeforces.com/problemset/problem/1538/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s://codeforces.com/problemset/problem/1538/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codeforces.com/problemset/problem/1538/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deforces.com/problemset/problem/1538/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03418" y="964010"/>
            <a:ext cx="6121400" cy="2628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蓝桥杯16届Python冲刺课：课时5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二分查找 &amp; 二分答案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bisect库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956"/>
            <a:ext cx="12192000" cy="531190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二分查找例题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726600" y="289119"/>
            <a:ext cx="44577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uogu.com.cn/problem/P22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P2249 【深基13.例1】查找 - 洛谷 (luogu.com.cn)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6139"/>
            <a:ext cx="12192000" cy="502937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二分查找例题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00159" y="606946"/>
            <a:ext cx="44577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uogu.com.cn/problem/P22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P2249 【深基13.例1】查找 - 洛谷 (luogu.com.cn)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27" y="1147222"/>
            <a:ext cx="9910047" cy="571077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二分查找例题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458918" y="517719"/>
            <a:ext cx="44577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uogu.com.cn/problem/P22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P2249 【深基13.例1】查找 - 洛谷 (luogu.com.cn)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5122"/>
            <a:ext cx="12192000" cy="497173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70" y="1433931"/>
            <a:ext cx="9604485" cy="507069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20" y="1462117"/>
            <a:ext cx="7644614" cy="526204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27" y="2181148"/>
            <a:ext cx="12192000" cy="303106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45" y="2533109"/>
            <a:ext cx="11150305" cy="3964553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075" y="1293976"/>
            <a:ext cx="6731000" cy="183525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755"/>
            <a:ext cx="12192000" cy="483262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5" y="1063819"/>
            <a:ext cx="10452144" cy="582190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7540" y="2658836"/>
            <a:ext cx="10071100" cy="175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蓝桥杯16届Python冲刺课：课时5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二分查找 &amp; 二分答案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01" y="1741198"/>
            <a:ext cx="12238802" cy="4140948"/>
          </a:xfrm>
          <a:prstGeom prst="rect">
            <a:avLst/>
          </a:prstGeom>
          <a:ln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7930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朴素二分check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140"/>
            <a:ext cx="12192000" cy="400772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朴素二分check</a:t>
            </a:r>
            <a:endParaRPr lang="en-US" sz="11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1967B13-5F0D-B7E3-5B7D-614249EF513A}"/>
                  </a:ext>
                </a:extLst>
              </p14:cNvPr>
              <p14:cNvContentPartPr/>
              <p14:nvPr/>
            </p14:nvContentPartPr>
            <p14:xfrm>
              <a:off x="1694535" y="3627685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1967B13-5F0D-B7E3-5B7D-614249EF5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15" y="3621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F4A77BF3-AF8B-4AD5-9734-7A132FCD7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777" y="1424957"/>
            <a:ext cx="9199044" cy="52100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" y="1629759"/>
            <a:ext cx="12192000" cy="359848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135"/>
            <a:ext cx="12192000" cy="407773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1175"/>
            <a:ext cx="12192000" cy="185194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14" y="1211182"/>
            <a:ext cx="8007128" cy="564681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9" y="1153279"/>
            <a:ext cx="12192000" cy="1642635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6" y="3279662"/>
            <a:ext cx="10816835" cy="260656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3952"/>
            <a:ext cx="12192000" cy="317777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11" y="1251196"/>
            <a:ext cx="8747308" cy="545511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648023" y="1600200"/>
            <a:ext cx="8890000" cy="426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0.</a:t>
            </a:r>
            <a:r>
              <a:rPr lang="en-US" sz="32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二分查找数学模型 </a:t>
            </a: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bisect库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朴素二分</a:t>
            </a:r>
            <a:r>
              <a:rPr lang="en-US" sz="32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 </a:t>
            </a: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朴素二分check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二分答案模型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二分答案例题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</a:t>
            </a: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真题解析】二分答案蓝桥杯真题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15" y="1142346"/>
            <a:ext cx="9991185" cy="543043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1" y="1318019"/>
            <a:ext cx="8323458" cy="553998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1" y="1457324"/>
            <a:ext cx="9678056" cy="494138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2D01-AA1F-7A37-6F7A-9C69BB463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ACA6E5-DA09-679E-0FFB-38FDB8013769}"/>
              </a:ext>
            </a:extLst>
          </p:cNvPr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B3919-676E-7677-F051-0F158346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55" y="1313701"/>
            <a:ext cx="9676158" cy="50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4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9" y="1318057"/>
            <a:ext cx="10858500" cy="495535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bisect库</a:t>
            </a:r>
            <a:endParaRPr lang="en-US" sz="11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4929D-546F-541D-FB0E-60A94DD6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347"/>
            <a:ext cx="12192000" cy="3741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bisect库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181"/>
            <a:ext cx="12192000" cy="488501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364</Words>
  <Application>Microsoft Office PowerPoint</Application>
  <PresentationFormat>宽屏</PresentationFormat>
  <Paragraphs>113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Noto Sans SC</vt:lpstr>
      <vt:lpstr>Open Sans, Clear Sans, Helvetica Neue, Helvetica, Arial, Segoe UI Emoji, sans-serif</vt:lpstr>
      <vt:lpstr>Arial</vt:lpstr>
      <vt:lpstr>Office 主题​​</vt:lpstr>
      <vt:lpstr>默认主题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</cp:revision>
  <dcterms:modified xsi:type="dcterms:W3CDTF">2025-03-06T10:41:35Z</dcterms:modified>
</cp:coreProperties>
</file>