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44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queue-reconstruction-by-heigh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1038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lanqiao.cn/problems/218/learning/?isWithAnswer=true&amp;page=1&amp;first_category_id=1&amp;second_category_id=3&amp;tags=%E8%B4%AA%E5%BF%83,%E6%8E%92%E5%BA%8F&amp;tag_relation=intersection" TargetMode="External"/><Relationship Id="rId4" Type="http://schemas.openxmlformats.org/officeDocument/2006/relationships/hyperlink" Target="https://leetcode.cn/problems/queue-reconstruction-by-heigh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luogu.com.cn/problem/P10387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404" y="2438400"/>
            <a:ext cx="11087100" cy="1981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蓝桥杯16届Python冲刺课：课时3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贪心 &amp; 排序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86" y="1891679"/>
            <a:ext cx="6745122" cy="3643121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115" y="4175893"/>
            <a:ext cx="6603885" cy="83280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832" y="3616432"/>
            <a:ext cx="8479437" cy="2920248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81" y="1252578"/>
            <a:ext cx="7899460" cy="236385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53" y="1785803"/>
            <a:ext cx="6450524" cy="3797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1366" y="3429000"/>
            <a:ext cx="3861731" cy="155886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1834"/>
            <a:ext cx="12192000" cy="209433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1194"/>
            <a:ext cx="12192000" cy="28651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" y="2662182"/>
            <a:ext cx="11595100" cy="16764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479550" y="1748916"/>
            <a:ext cx="9232900" cy="508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700" b="0" i="0" u="none" strike="noStrike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for index, item in enumerate(iterable, start = 0)</a:t>
            </a:r>
            <a:endParaRPr lang="en-US" sz="110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76" y="3131957"/>
            <a:ext cx="7845924" cy="249198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54" y="2581838"/>
            <a:ext cx="3913042" cy="3592222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7" name="AutoShape 7"/>
          <p:cNvSpPr/>
          <p:nvPr/>
        </p:nvSpPr>
        <p:spPr>
          <a:xfrm>
            <a:off x="364454" y="1165067"/>
            <a:ext cx="11696700" cy="685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enumerate 是 Python 的内置函数，用于在遍历可迭代对象（如列表、元组、字符串）时，同时获取元素的索引和值，无需手动维护计数器。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6731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89" y="1597511"/>
            <a:ext cx="11484205" cy="460721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课时3.拓展作业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7670800" cy="533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94" y="1334959"/>
            <a:ext cx="9322174" cy="552304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课时3.拓展作业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392097" y="454219"/>
            <a:ext cx="7670800" cy="533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【力扣 中等】</a:t>
            </a:r>
            <a:r>
              <a:rPr lang="en-US" sz="28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802" y="1284192"/>
            <a:ext cx="8524111" cy="545781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648023" y="1600200"/>
            <a:ext cx="8890000" cy="304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www.luogu.com.cn/problem/P103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P10387 [蓝桥杯 2024 省 A] 训练士兵 - 洛谷 (luogu.com.cn)</a:t>
            </a:r>
          </a:p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4" tooltip="https://leetcode.cn/problems/queue-reconstruction-by-heigh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406. 根据身高重建队列 - 力扣（LeetCode）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【拓展作业】【思维】</a:t>
            </a: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lanqiao.cn/problems/218/learning/?isWithAnswer=true&amp;page=1&amp;first_category_id=1&amp;second_category_id=3&amp;tags=%E8%B4%AA%E5%BF%83,%E6%8E%92%E5%BA%8F&amp;tag_relation=inters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1.分糖果 - 蓝桥云课 (lanqiao.cn)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62" y="1523576"/>
            <a:ext cx="4121685" cy="4675747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589" y="2312058"/>
            <a:ext cx="5459130" cy="3098781"/>
          </a:xfrm>
          <a:prstGeom prst="rect">
            <a:avLst/>
          </a:prstGeom>
          <a:ln w="25400">
            <a:solidFill>
              <a:srgbClr val="2B2F36">
                <a:alpha val="100000"/>
              </a:srgbClr>
            </a:solidFill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4561628" y="911419"/>
            <a:ext cx="52959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5" tooltip="https://www.luogu.com.cn/problem/P1038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P10387 [蓝桥杯 2024 省 A] 训练士兵 - 洛谷 (luogu.com.cn)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113" y="1307690"/>
            <a:ext cx="9175409" cy="46989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561628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272" y="1295010"/>
            <a:ext cx="7934514" cy="556299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469503-E246-6E7D-D685-E77205C3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96" y="1423765"/>
            <a:ext cx="11105361" cy="4445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7454"/>
            <a:ext cx="12192000" cy="47630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131255-C82C-A347-26F4-0145CDBF4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6" y="1219470"/>
            <a:ext cx="10408204" cy="53367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4300" y="1367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课时3.贪心 &amp; 排序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4650856" y="301819"/>
            <a:ext cx="43815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2024_CA_省C.训练士兵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77" y="1243480"/>
            <a:ext cx="6168805" cy="56145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366</Words>
  <Application>Microsoft Office PowerPoint</Application>
  <PresentationFormat>宽屏</PresentationFormat>
  <Paragraphs>80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Noto Sans SC</vt:lpstr>
      <vt:lpstr>Arial</vt:lpstr>
      <vt:lpstr>Consolas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2</cp:revision>
  <dcterms:modified xsi:type="dcterms:W3CDTF">2025-03-03T01:10:02Z</dcterms:modified>
</cp:coreProperties>
</file>