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4"/>
  </p:notesMasterIdLst>
  <p:sldIdLst>
    <p:sldId id="256" r:id="rId3"/>
  </p:sldIdLst>
  <p:sldSz cx="11736388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12" userDrawn="1">
          <p15:clr>
            <a:srgbClr val="747775"/>
          </p15:clr>
        </p15:guide>
        <p15:guide id="2" pos="277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D8D0"/>
    <a:srgbClr val="33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304" y="604"/>
      </p:cViewPr>
      <p:guideLst>
        <p:guide orient="horz" pos="1312"/>
        <p:guide pos="2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27.02.2025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9675" y="512763"/>
            <a:ext cx="4184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1pPr>
    <a:lvl2pPr marL="434066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2pPr>
    <a:lvl3pPr marL="868131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3pPr>
    <a:lvl4pPr marL="1302197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4pPr>
    <a:lvl5pPr marL="1736263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5pPr>
    <a:lvl6pPr marL="2170328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6pPr>
    <a:lvl7pPr marL="2604394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7pPr>
    <a:lvl8pPr marL="3038460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8pPr>
    <a:lvl9pPr marL="3472525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9675" y="512763"/>
            <a:ext cx="4184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00287" y="681685"/>
            <a:ext cx="6601718" cy="145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00287" y="2187758"/>
            <a:ext cx="6601718" cy="100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079719" y="-1365737"/>
            <a:ext cx="2642855" cy="75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483181" y="1037726"/>
            <a:ext cx="3529914" cy="189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632180" y="-805255"/>
            <a:ext cx="3529914" cy="558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154004" y="1563279"/>
            <a:ext cx="9433006" cy="208156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154004" y="3706067"/>
            <a:ext cx="9433006" cy="119238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589129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3962189" y="5936316"/>
            <a:ext cx="3812016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545846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1" hasCustomPrompt="1"/>
          </p:nvPr>
        </p:nvSpPr>
        <p:spPr>
          <a:xfrm>
            <a:off x="585667" y="1315475"/>
            <a:ext cx="10559284" cy="5142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36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36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2" hasCustomPrompt="1"/>
          </p:nvPr>
        </p:nvSpPr>
        <p:spPr>
          <a:xfrm>
            <a:off x="585667" y="2029738"/>
            <a:ext cx="10559284" cy="385410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1800" b="0" i="0" u="none" strike="noStrike" spc="1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8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660389" lvl="1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117580" lvl="2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549372" lvl="3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006565" lvl="4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3" hasCustomPrompt="1"/>
          </p:nvPr>
        </p:nvSpPr>
        <p:spPr>
          <a:xfrm>
            <a:off x="589129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4" hasCustomPrompt="1"/>
          </p:nvPr>
        </p:nvSpPr>
        <p:spPr>
          <a:xfrm>
            <a:off x="3962189" y="5936316"/>
            <a:ext cx="3812016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5" hasCustomPrompt="1"/>
          </p:nvPr>
        </p:nvSpPr>
        <p:spPr>
          <a:xfrm>
            <a:off x="8545846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6" hasCustomPrompt="1"/>
          </p:nvPr>
        </p:nvSpPr>
        <p:spPr>
          <a:xfrm>
            <a:off x="1916405" y="3939296"/>
            <a:ext cx="7478482" cy="61708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l">
              <a:lnSpc>
                <a:spcPct val="100000"/>
              </a:lnSpc>
              <a:defRPr sz="4399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4399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7" hasCustomPrompt="1"/>
          </p:nvPr>
        </p:nvSpPr>
        <p:spPr>
          <a:xfrm>
            <a:off x="1916405" y="4560267"/>
            <a:ext cx="7478482" cy="70260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l">
              <a:lnSpc>
                <a:spcPct val="133333"/>
              </a:lnSpc>
              <a:defRPr sz="1800" b="0" i="0" u="none" strike="noStrike" spc="1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33333"/>
              </a:lnSpc>
            </a:pPr>
            <a:r>
              <a:rPr lang="en-US" sz="18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8" hasCustomPrompt="1"/>
          </p:nvPr>
        </p:nvSpPr>
        <p:spPr>
          <a:xfrm>
            <a:off x="589129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9" hasCustomPrompt="1"/>
          </p:nvPr>
        </p:nvSpPr>
        <p:spPr>
          <a:xfrm>
            <a:off x="3962189" y="5936316"/>
            <a:ext cx="3812016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20" hasCustomPrompt="1"/>
          </p:nvPr>
        </p:nvSpPr>
        <p:spPr>
          <a:xfrm>
            <a:off x="8545846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1" hasCustomPrompt="1"/>
          </p:nvPr>
        </p:nvSpPr>
        <p:spPr>
          <a:xfrm>
            <a:off x="585667" y="1315475"/>
            <a:ext cx="10559284" cy="5142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36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36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2" hasCustomPrompt="1"/>
          </p:nvPr>
        </p:nvSpPr>
        <p:spPr>
          <a:xfrm>
            <a:off x="585665" y="2038483"/>
            <a:ext cx="4983345" cy="38453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1800" b="0" i="0" u="none" strike="noStrike" spc="1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8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660389" lvl="1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117580" lvl="2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549372" lvl="3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006565" lvl="4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3" hasCustomPrompt="1"/>
          </p:nvPr>
        </p:nvSpPr>
        <p:spPr>
          <a:xfrm>
            <a:off x="6172002" y="2038483"/>
            <a:ext cx="4983345" cy="38453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1800" b="0" i="0" u="none" strike="noStrike" spc="1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8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660389" lvl="1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117580" lvl="2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549372" lvl="3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006565" lvl="4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24" hasCustomPrompt="1"/>
          </p:nvPr>
        </p:nvSpPr>
        <p:spPr>
          <a:xfrm>
            <a:off x="589129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25" hasCustomPrompt="1"/>
          </p:nvPr>
        </p:nvSpPr>
        <p:spPr>
          <a:xfrm>
            <a:off x="3962189" y="5936316"/>
            <a:ext cx="3812016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6" hasCustomPrompt="1"/>
          </p:nvPr>
        </p:nvSpPr>
        <p:spPr>
          <a:xfrm>
            <a:off x="8545846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7" hasCustomPrompt="1"/>
          </p:nvPr>
        </p:nvSpPr>
        <p:spPr>
          <a:xfrm>
            <a:off x="585667" y="1315475"/>
            <a:ext cx="10559284" cy="5142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36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36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8" hasCustomPrompt="1"/>
          </p:nvPr>
        </p:nvSpPr>
        <p:spPr>
          <a:xfrm>
            <a:off x="585667" y="1980176"/>
            <a:ext cx="5142756" cy="30902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101600" tIns="38100" rIns="76200" bIns="38100" anchor="t">
            <a:noAutofit/>
          </a:bodyPr>
          <a:lstStyle>
            <a:lvl1pPr indent="0" algn="l">
              <a:lnSpc>
                <a:spcPct val="100000"/>
              </a:lnSpc>
              <a:defRPr sz="2000" b="1" i="0" u="none" strike="noStrike" spc="200">
                <a:solidFill>
                  <a:srgbClr val="404040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2000" b="1" i="0" u="none" strike="noStrike" spc="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单击此处编辑文本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9" hasCustomPrompt="1"/>
          </p:nvPr>
        </p:nvSpPr>
        <p:spPr>
          <a:xfrm>
            <a:off x="585667" y="2324188"/>
            <a:ext cx="5142756" cy="355965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101600" tIns="0" rIns="82550" bIns="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1800" b="0" i="0" u="none" strike="noStrike" spc="1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8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660389" lvl="1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117580" lvl="2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549372" lvl="3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006565" lvl="4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30" hasCustomPrompt="1"/>
          </p:nvPr>
        </p:nvSpPr>
        <p:spPr>
          <a:xfrm>
            <a:off x="6002725" y="1974126"/>
            <a:ext cx="5142756" cy="30902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101600" tIns="38100" rIns="76200" bIns="38100" anchor="t">
            <a:noAutofit/>
          </a:bodyPr>
          <a:lstStyle>
            <a:lvl1pPr indent="0" algn="l">
              <a:lnSpc>
                <a:spcPct val="100000"/>
              </a:lnSpc>
              <a:defRPr sz="2000" b="1" i="0" u="none" strike="noStrike" spc="200">
                <a:solidFill>
                  <a:srgbClr val="404040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2000" b="1" i="0" u="none" strike="noStrike" spc="200"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单击此处编辑文本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31" hasCustomPrompt="1"/>
          </p:nvPr>
        </p:nvSpPr>
        <p:spPr>
          <a:xfrm>
            <a:off x="6002725" y="2324188"/>
            <a:ext cx="5142756" cy="355965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101600" tIns="0" rIns="82550" bIns="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1800" b="0" i="0" u="none" strike="noStrike" spc="1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8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660389" lvl="1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117580" lvl="2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549372" lvl="3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006565" lvl="4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32" hasCustomPrompt="1"/>
          </p:nvPr>
        </p:nvSpPr>
        <p:spPr>
          <a:xfrm>
            <a:off x="589129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8" name="AutoShape 8"/>
          <p:cNvSpPr>
            <a:spLocks noGrp="1"/>
          </p:cNvSpPr>
          <p:nvPr>
            <p:ph type="body" sz="quarter" idx="33" hasCustomPrompt="1"/>
          </p:nvPr>
        </p:nvSpPr>
        <p:spPr>
          <a:xfrm>
            <a:off x="3962189" y="5936316"/>
            <a:ext cx="3812016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9" name="AutoShape 9"/>
          <p:cNvSpPr>
            <a:spLocks noGrp="1"/>
          </p:cNvSpPr>
          <p:nvPr>
            <p:ph type="body" sz="quarter" idx="34" hasCustomPrompt="1"/>
          </p:nvPr>
        </p:nvSpPr>
        <p:spPr>
          <a:xfrm>
            <a:off x="8545846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 hasCustomPrompt="1"/>
          </p:nvPr>
        </p:nvSpPr>
        <p:spPr>
          <a:xfrm>
            <a:off x="585667" y="1315475"/>
            <a:ext cx="10559284" cy="5142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36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36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6" hasCustomPrompt="1"/>
          </p:nvPr>
        </p:nvSpPr>
        <p:spPr>
          <a:xfrm>
            <a:off x="589129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37" hasCustomPrompt="1"/>
          </p:nvPr>
        </p:nvSpPr>
        <p:spPr>
          <a:xfrm>
            <a:off x="3962189" y="5936316"/>
            <a:ext cx="3812016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38" hasCustomPrompt="1"/>
          </p:nvPr>
        </p:nvSpPr>
        <p:spPr>
          <a:xfrm>
            <a:off x="8545846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9" hasCustomPrompt="1"/>
          </p:nvPr>
        </p:nvSpPr>
        <p:spPr>
          <a:xfrm>
            <a:off x="589129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0" hasCustomPrompt="1"/>
          </p:nvPr>
        </p:nvSpPr>
        <p:spPr>
          <a:xfrm>
            <a:off x="3962189" y="5936316"/>
            <a:ext cx="3812016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1" hasCustomPrompt="1"/>
          </p:nvPr>
        </p:nvSpPr>
        <p:spPr>
          <a:xfrm>
            <a:off x="8545846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pic" sz="quarter" idx="42"/>
          </p:nvPr>
        </p:nvSpPr>
        <p:spPr>
          <a:xfrm>
            <a:off x="585669" y="2082214"/>
            <a:ext cx="5037518" cy="37316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3" hasCustomPrompt="1"/>
          </p:nvPr>
        </p:nvSpPr>
        <p:spPr>
          <a:xfrm>
            <a:off x="6113091" y="2082214"/>
            <a:ext cx="5031861" cy="3731657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marL="0" indent="0" algn="l">
              <a:lnSpc>
                <a:spcPct val="133333"/>
              </a:lnSpc>
              <a:defRPr sz="1600" b="0" i="0" u="none" strike="noStrike" spc="1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0" indent="0" algn="l">
              <a:lnSpc>
                <a:spcPct val="133333"/>
              </a:lnSpc>
            </a:pPr>
            <a:r>
              <a:rPr lang="en-US" sz="16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4" hasCustomPrompt="1"/>
          </p:nvPr>
        </p:nvSpPr>
        <p:spPr>
          <a:xfrm>
            <a:off x="589129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45" hasCustomPrompt="1"/>
          </p:nvPr>
        </p:nvSpPr>
        <p:spPr>
          <a:xfrm>
            <a:off x="3962189" y="5936316"/>
            <a:ext cx="3812016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46" hasCustomPrompt="1"/>
          </p:nvPr>
        </p:nvSpPr>
        <p:spPr>
          <a:xfrm>
            <a:off x="8545846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47" hasCustomPrompt="1"/>
          </p:nvPr>
        </p:nvSpPr>
        <p:spPr>
          <a:xfrm>
            <a:off x="585667" y="1315475"/>
            <a:ext cx="10559284" cy="51423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170" tIns="46990" rIns="90170" bIns="46990" anchor="ctr">
            <a:noAutofit/>
          </a:bodyPr>
          <a:lstStyle>
            <a:lvl1pPr indent="0" algn="l">
              <a:lnSpc>
                <a:spcPct val="100000"/>
              </a:lnSpc>
              <a:defRPr sz="36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36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05158" y="1108823"/>
            <a:ext cx="7591976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 hasCustomPrompt="1"/>
          </p:nvPr>
        </p:nvSpPr>
        <p:spPr>
          <a:xfrm>
            <a:off x="9852333" y="1563281"/>
            <a:ext cx="1004987" cy="140900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90000" tIns="46800" rIns="90000" bIns="46800" anchor="ctr">
            <a:noAutofit/>
          </a:bodyPr>
          <a:lstStyle>
            <a:lvl1pPr indent="0" algn="l">
              <a:lnSpc>
                <a:spcPct val="100000"/>
              </a:lnSpc>
              <a:defRPr sz="27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27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单击此处编辑标题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9" hasCustomPrompt="1"/>
          </p:nvPr>
        </p:nvSpPr>
        <p:spPr>
          <a:xfrm>
            <a:off x="880233" y="1563280"/>
            <a:ext cx="8826549" cy="407275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46800" tIns="46800" rIns="468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1800" b="0" i="0" u="none" strike="noStrike" spc="3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800" b="0" i="0" u="none" strike="noStrike" spc="3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660389" lvl="1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3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117580" lvl="2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3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549372" lvl="3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3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006565" lvl="4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3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0" hasCustomPrompt="1"/>
          </p:nvPr>
        </p:nvSpPr>
        <p:spPr>
          <a:xfrm>
            <a:off x="589129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1" hasCustomPrompt="1"/>
          </p:nvPr>
        </p:nvSpPr>
        <p:spPr>
          <a:xfrm>
            <a:off x="3962189" y="5936316"/>
            <a:ext cx="3812016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2" hasCustomPrompt="1"/>
          </p:nvPr>
        </p:nvSpPr>
        <p:spPr>
          <a:xfrm>
            <a:off x="8545846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3" hasCustomPrompt="1"/>
          </p:nvPr>
        </p:nvSpPr>
        <p:spPr>
          <a:xfrm>
            <a:off x="589129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4" hasCustomPrompt="1"/>
          </p:nvPr>
        </p:nvSpPr>
        <p:spPr>
          <a:xfrm>
            <a:off x="3962189" y="5936316"/>
            <a:ext cx="3812016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5" hasCustomPrompt="1"/>
          </p:nvPr>
        </p:nvSpPr>
        <p:spPr>
          <a:xfrm>
            <a:off x="8545846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6" hasCustomPrompt="1"/>
          </p:nvPr>
        </p:nvSpPr>
        <p:spPr>
          <a:xfrm>
            <a:off x="585668" y="1449581"/>
            <a:ext cx="10562750" cy="444008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marL="228600" indent="-228600" algn="l">
              <a:lnSpc>
                <a:spcPct val="133333"/>
              </a:lnSpc>
              <a:buClr>
                <a:srgbClr val="595959"/>
              </a:buClr>
              <a:buChar char="•"/>
              <a:defRPr sz="1800" b="0" i="0" u="none" strike="noStrike" spc="1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228600" indent="-228600" algn="l">
              <a:lnSpc>
                <a:spcPct val="133333"/>
              </a:lnSpc>
              <a:buClr>
                <a:srgbClr val="595959"/>
              </a:buClr>
              <a:buChar char="•"/>
            </a:pPr>
            <a:r>
              <a:rPr lang="en-US" sz="18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  <a:p>
            <a:pPr marL="660389" lvl="1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第二级</a:t>
            </a:r>
          </a:p>
          <a:p>
            <a:pPr marL="1117580" lvl="2" indent="-203196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6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第三级</a:t>
            </a:r>
          </a:p>
          <a:p>
            <a:pPr marL="1549372" lvl="3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第四级</a:t>
            </a:r>
          </a:p>
          <a:p>
            <a:pPr marL="2006565" lvl="4" indent="-177797" algn="l">
              <a:lnSpc>
                <a:spcPct val="116666"/>
              </a:lnSpc>
              <a:buClr>
                <a:srgbClr val="595959"/>
              </a:buClr>
              <a:buChar char="•"/>
            </a:pPr>
            <a:r>
              <a:rPr lang="en-US" sz="1400" b="0" i="0" u="none" strike="noStrike" spc="15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7" hasCustomPrompt="1"/>
          </p:nvPr>
        </p:nvSpPr>
        <p:spPr>
          <a:xfrm>
            <a:off x="589129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8" hasCustomPrompt="1"/>
          </p:nvPr>
        </p:nvSpPr>
        <p:spPr>
          <a:xfrm>
            <a:off x="3962189" y="5936316"/>
            <a:ext cx="3812016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9" hasCustomPrompt="1"/>
          </p:nvPr>
        </p:nvSpPr>
        <p:spPr>
          <a:xfrm>
            <a:off x="8545846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60" hasCustomPrompt="1"/>
          </p:nvPr>
        </p:nvSpPr>
        <p:spPr>
          <a:xfrm>
            <a:off x="1154004" y="2834376"/>
            <a:ext cx="9433006" cy="8124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0000" tIns="46800" rIns="90000" bIns="46800" anchor="t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单击此处编辑标题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61" hasCustomPrompt="1"/>
          </p:nvPr>
        </p:nvSpPr>
        <p:spPr>
          <a:xfrm>
            <a:off x="1154004" y="3706068"/>
            <a:ext cx="9433006" cy="38191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marL="0"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marL="0"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00574" y="1038441"/>
            <a:ext cx="7591976" cy="17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00574" y="2787484"/>
            <a:ext cx="7591976" cy="9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05160" y="1108823"/>
            <a:ext cx="3740974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456162" y="1108823"/>
            <a:ext cx="3740974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06304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06304" y="1021081"/>
            <a:ext cx="3723781" cy="50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06304" y="1521500"/>
            <a:ext cx="3723781" cy="223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456161" y="1021081"/>
            <a:ext cx="3742120" cy="50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456161" y="1521500"/>
            <a:ext cx="3742120" cy="223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06305" y="277688"/>
            <a:ext cx="2838967" cy="9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742121" y="599731"/>
            <a:ext cx="4456160" cy="296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8099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83" lvl="1" indent="-3619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576" lvl="2" indent="-3428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68" lvl="3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959" lvl="4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151" lvl="5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344" lvl="6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535" lvl="7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727" lvl="8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06305" y="1249598"/>
            <a:ext cx="2838967" cy="2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06305" y="277688"/>
            <a:ext cx="2838967" cy="9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742121" y="599731"/>
            <a:ext cx="4456160" cy="29600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06305" y="1249598"/>
            <a:ext cx="2838967" cy="2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05158" y="1108823"/>
            <a:ext cx="7591976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WPS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or 6"/>
          <p:cNvCxnSpPr>
            <a:cxnSpLocks/>
          </p:cNvCxnSpPr>
          <p:nvPr/>
        </p:nvCxnSpPr>
        <p:spPr>
          <a:xfrm>
            <a:off x="1346267" y="3414645"/>
            <a:ext cx="0" cy="474332"/>
          </a:xfrm>
          <a:prstGeom prst="line">
            <a:avLst/>
          </a:prstGeom>
          <a:noFill/>
          <a:ln w="38100" cap="flat">
            <a:solidFill>
              <a:srgbClr val="000000">
                <a:alpha val="100000"/>
              </a:srgbClr>
            </a:solidFill>
            <a:prstDash val="solid"/>
            <a:headEnd type="none" w="med" len="med"/>
            <a:tailEnd type="triangle" w="med" len="med"/>
          </a:ln>
        </p:spPr>
      </p:cxnSp>
      <p:grpSp>
        <p:nvGrpSpPr>
          <p:cNvPr id="7" name="Group 7"/>
          <p:cNvGrpSpPr/>
          <p:nvPr/>
        </p:nvGrpSpPr>
        <p:grpSpPr>
          <a:xfrm>
            <a:off x="118560" y="339379"/>
            <a:ext cx="2253544" cy="3178734"/>
            <a:chOff x="151272" y="1232151"/>
            <a:chExt cx="2253544" cy="3178734"/>
          </a:xfrm>
        </p:grpSpPr>
        <p:sp>
          <p:nvSpPr>
            <p:cNvPr id="8" name="AutoShape 8"/>
            <p:cNvSpPr/>
            <p:nvPr/>
          </p:nvSpPr>
          <p:spPr>
            <a:xfrm>
              <a:off x="151272" y="1232151"/>
              <a:ext cx="2253544" cy="3178734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9" name="AutoShape 9"/>
            <p:cNvSpPr/>
            <p:nvPr/>
          </p:nvSpPr>
          <p:spPr>
            <a:xfrm>
              <a:off x="213480" y="1232151"/>
              <a:ext cx="2191336" cy="3683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263549" y="1618544"/>
              <a:ext cx="1977135" cy="562880"/>
              <a:chOff x="263549" y="1618544"/>
              <a:chExt cx="1977135" cy="562880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263549" y="1618544"/>
                <a:ext cx="1977135" cy="562880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348603" y="1618544"/>
                <a:ext cx="573593" cy="561920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870079" y="1661581"/>
                <a:ext cx="1289918" cy="4572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dirty="0"/>
                  <a:t>Open Source</a:t>
                </a:r>
                <a:endParaRPr lang="en-US" sz="1100" dirty="0"/>
              </a:p>
              <a:p>
                <a:pPr algn="ctr"/>
                <a:r>
                  <a:rPr lang="en-US" sz="1200" dirty="0"/>
                  <a:t>Repositories</a:t>
                </a:r>
              </a:p>
            </p:txBody>
          </p:sp>
        </p:grpSp>
        <p:sp>
          <p:nvSpPr>
            <p:cNvPr id="14" name="AutoShape 14"/>
            <p:cNvSpPr/>
            <p:nvPr/>
          </p:nvSpPr>
          <p:spPr>
            <a:xfrm>
              <a:off x="1574130" y="2223120"/>
              <a:ext cx="326688" cy="401320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35560" bIns="4572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250368" y="2278862"/>
              <a:ext cx="1323762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dirty="0"/>
                <a:t>Tags &amp; Topics</a:t>
              </a:r>
              <a:endParaRPr lang="en-US" sz="1100" dirty="0"/>
            </a:p>
          </p:txBody>
        </p:sp>
        <p:grpSp>
          <p:nvGrpSpPr>
            <p:cNvPr id="16" name="Group 16"/>
            <p:cNvGrpSpPr/>
            <p:nvPr/>
          </p:nvGrpSpPr>
          <p:grpSpPr>
            <a:xfrm>
              <a:off x="306608" y="2684456"/>
              <a:ext cx="1977135" cy="536057"/>
              <a:chOff x="306608" y="2684456"/>
              <a:chExt cx="1977135" cy="536057"/>
            </a:xfrm>
          </p:grpSpPr>
          <p:sp>
            <p:nvSpPr>
              <p:cNvPr id="17" name="AutoShape 17"/>
              <p:cNvSpPr/>
              <p:nvPr/>
            </p:nvSpPr>
            <p:spPr>
              <a:xfrm>
                <a:off x="306608" y="2684456"/>
                <a:ext cx="1977135" cy="536057"/>
              </a:xfrm>
              <a:prstGeom prst="roundRect">
                <a:avLst>
                  <a:gd name="adj" fmla="val 6802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8" name="AutoShape 18"/>
              <p:cNvSpPr/>
              <p:nvPr/>
            </p:nvSpPr>
            <p:spPr>
              <a:xfrm>
                <a:off x="913138" y="2722574"/>
                <a:ext cx="1289918" cy="4572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/>
                  <a:t>Unity-based</a:t>
                </a:r>
                <a:br>
                  <a:rPr lang="en-US" sz="1200"/>
                </a:br>
                <a:r>
                  <a:rPr lang="en-US" sz="1200"/>
                  <a:t>Projects</a:t>
                </a:r>
                <a:endParaRPr lang="en-US" sz="1100"/>
              </a:p>
            </p:txBody>
          </p:sp>
        </p:grpSp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>
            <a:xfrm>
              <a:off x="479621" y="2737268"/>
              <a:ext cx="390458" cy="43267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20" name="Group 20"/>
            <p:cNvGrpSpPr/>
            <p:nvPr/>
          </p:nvGrpSpPr>
          <p:grpSpPr>
            <a:xfrm>
              <a:off x="313381" y="3697260"/>
              <a:ext cx="2003649" cy="536057"/>
              <a:chOff x="313381" y="3697260"/>
              <a:chExt cx="2003649" cy="536057"/>
            </a:xfrm>
          </p:grpSpPr>
          <p:sp>
            <p:nvSpPr>
              <p:cNvPr id="21" name="AutoShape 21"/>
              <p:cNvSpPr/>
              <p:nvPr/>
            </p:nvSpPr>
            <p:spPr>
              <a:xfrm>
                <a:off x="313381" y="3697260"/>
                <a:ext cx="1977135" cy="536057"/>
              </a:xfrm>
              <a:prstGeom prst="roundRect">
                <a:avLst>
                  <a:gd name="adj" fmla="val 6802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22" name="AutoShape 22"/>
              <p:cNvSpPr/>
              <p:nvPr/>
            </p:nvSpPr>
            <p:spPr>
              <a:xfrm>
                <a:off x="843565" y="3768009"/>
                <a:ext cx="1473465" cy="3937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Quality Unity-based</a:t>
                </a:r>
                <a:endParaRPr lang="en-US" sz="1100" dirty="0"/>
              </a:p>
              <a:p>
                <a:pPr algn="ctr"/>
                <a:r>
                  <a:rPr lang="en-US" sz="1000" dirty="0"/>
                  <a:t>VR Projects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429501" y="3720959"/>
              <a:ext cx="551090" cy="477937"/>
              <a:chOff x="429501" y="3720959"/>
              <a:chExt cx="551090" cy="477937"/>
            </a:xfrm>
          </p:grpSpPr>
          <p:pic>
            <p:nvPicPr>
              <p:cNvPr id="24" name="Picture 24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429501" y="3720959"/>
                <a:ext cx="310913" cy="344530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pic>
            <p:nvPicPr>
              <p:cNvPr id="25" name="Picture 25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706539" y="3945763"/>
                <a:ext cx="274052" cy="253133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sp>
          <p:nvSpPr>
            <p:cNvPr id="26" name="AutoShape 26"/>
            <p:cNvSpPr/>
            <p:nvPr/>
          </p:nvSpPr>
          <p:spPr>
            <a:xfrm>
              <a:off x="203408" y="3262209"/>
              <a:ext cx="1324096" cy="393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000"/>
                <a:t>Manifest Validation </a:t>
              </a:r>
              <a:endParaRPr lang="en-US" sz="1100"/>
            </a:p>
            <a:p>
              <a:pPr algn="ctr"/>
              <a:r>
                <a:rPr lang="en-US" sz="1000"/>
                <a:t>&amp; Manual Check</a:t>
              </a:r>
            </a:p>
          </p:txBody>
        </p:sp>
        <p:sp>
          <p:nvSpPr>
            <p:cNvPr id="27" name="AutoShape 27"/>
            <p:cNvSpPr/>
            <p:nvPr/>
          </p:nvSpPr>
          <p:spPr>
            <a:xfrm>
              <a:off x="1583533" y="3256455"/>
              <a:ext cx="320040" cy="401320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</p:grpSp>
      <p:sp>
        <p:nvSpPr>
          <p:cNvPr id="31" name="AutoShape 31"/>
          <p:cNvSpPr/>
          <p:nvPr/>
        </p:nvSpPr>
        <p:spPr>
          <a:xfrm>
            <a:off x="2619150" y="55643"/>
            <a:ext cx="3708400" cy="431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</a:t>
            </a:r>
            <a:endParaRPr lang="en-US" sz="1100" dirty="0"/>
          </a:p>
        </p:txBody>
      </p:sp>
      <p:grpSp>
        <p:nvGrpSpPr>
          <p:cNvPr id="93" name="Group 93"/>
          <p:cNvGrpSpPr/>
          <p:nvPr/>
        </p:nvGrpSpPr>
        <p:grpSpPr>
          <a:xfrm>
            <a:off x="2729287" y="454630"/>
            <a:ext cx="4057988" cy="2960015"/>
            <a:chOff x="2724109" y="1411455"/>
            <a:chExt cx="4057988" cy="2960015"/>
          </a:xfrm>
        </p:grpSpPr>
        <p:sp>
          <p:nvSpPr>
            <p:cNvPr id="94" name="AutoShape 94"/>
            <p:cNvSpPr/>
            <p:nvPr/>
          </p:nvSpPr>
          <p:spPr>
            <a:xfrm>
              <a:off x="2724109" y="1429951"/>
              <a:ext cx="3766450" cy="2941519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id="95" name="Group 95"/>
            <p:cNvGrpSpPr/>
            <p:nvPr/>
          </p:nvGrpSpPr>
          <p:grpSpPr>
            <a:xfrm>
              <a:off x="5129760" y="3197891"/>
              <a:ext cx="1318745" cy="808609"/>
              <a:chOff x="5129760" y="3197891"/>
              <a:chExt cx="1318745" cy="808609"/>
            </a:xfrm>
          </p:grpSpPr>
          <p:sp>
            <p:nvSpPr>
              <p:cNvPr id="96" name="AutoShape 96"/>
              <p:cNvSpPr/>
              <p:nvPr/>
            </p:nvSpPr>
            <p:spPr>
              <a:xfrm>
                <a:off x="5129760" y="3197891"/>
                <a:ext cx="1231900" cy="791700"/>
              </a:xfrm>
              <a:prstGeom prst="roundRect">
                <a:avLst>
                  <a:gd name="adj" fmla="val 12833"/>
                </a:avLst>
              </a:prstGeom>
              <a:solidFill>
                <a:srgbClr val="FCB86B">
                  <a:alpha val="70000"/>
                </a:srgbClr>
              </a:solidFill>
              <a:ln w="25400" cap="flat" cmpd="sng">
                <a:solidFill>
                  <a:srgbClr val="2B2F36">
                    <a:alpha val="7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grpSp>
            <p:nvGrpSpPr>
              <p:cNvPr id="97" name="Group 97"/>
              <p:cNvGrpSpPr/>
              <p:nvPr/>
            </p:nvGrpSpPr>
            <p:grpSpPr>
              <a:xfrm>
                <a:off x="5315414" y="3279362"/>
                <a:ext cx="432300" cy="456990"/>
                <a:chOff x="5315414" y="3279362"/>
                <a:chExt cx="432300" cy="456990"/>
              </a:xfrm>
            </p:grpSpPr>
            <p:pic>
              <p:nvPicPr>
                <p:cNvPr id="98" name="Picture 9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15414" y="3279362"/>
                  <a:ext cx="385930" cy="378504"/>
                </a:xfrm>
                <a:prstGeom prst="roundRect">
                  <a:avLst>
                    <a:gd name="adj" fmla="val 10920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99" name="Picture 9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48991" y="3541452"/>
                  <a:ext cx="198723" cy="194900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00" name="AutoShape 100"/>
              <p:cNvSpPr/>
              <p:nvPr/>
            </p:nvSpPr>
            <p:spPr>
              <a:xfrm>
                <a:off x="5129760" y="3701700"/>
                <a:ext cx="1318745" cy="3048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/>
                  <a:t>Mono Scripts Implemented Entity Interface</a:t>
                </a:r>
                <a:endParaRPr lang="en-US" sz="1100"/>
              </a:p>
            </p:txBody>
          </p:sp>
          <p:grpSp>
            <p:nvGrpSpPr>
              <p:cNvPr id="101" name="Group 101"/>
              <p:cNvGrpSpPr/>
              <p:nvPr/>
            </p:nvGrpSpPr>
            <p:grpSpPr>
              <a:xfrm>
                <a:off x="5761861" y="3292477"/>
                <a:ext cx="419164" cy="446593"/>
                <a:chOff x="5761861" y="3292477"/>
                <a:chExt cx="419164" cy="446593"/>
              </a:xfrm>
            </p:grpSpPr>
            <p:pic>
              <p:nvPicPr>
                <p:cNvPr id="102" name="Picture 102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61861" y="3292477"/>
                  <a:ext cx="385930" cy="378504"/>
                </a:xfrm>
                <a:prstGeom prst="roundRect">
                  <a:avLst>
                    <a:gd name="adj" fmla="val 10920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103" name="Picture 10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82302" y="3544170"/>
                  <a:ext cx="198723" cy="194900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104" name="Group 104"/>
            <p:cNvGrpSpPr/>
            <p:nvPr/>
          </p:nvGrpSpPr>
          <p:grpSpPr>
            <a:xfrm>
              <a:off x="2800273" y="1563957"/>
              <a:ext cx="3503565" cy="1268293"/>
              <a:chOff x="2800273" y="1563957"/>
              <a:chExt cx="3503565" cy="1268293"/>
            </a:xfrm>
          </p:grpSpPr>
          <p:pic>
            <p:nvPicPr>
              <p:cNvPr id="105" name="Picture 10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0273" y="1581459"/>
                <a:ext cx="1217367" cy="835792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id="106" name="Picture 10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20042" y="1563957"/>
                <a:ext cx="1425284" cy="1018777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id="107" name="AutoShape 107"/>
              <p:cNvSpPr/>
              <p:nvPr/>
            </p:nvSpPr>
            <p:spPr>
              <a:xfrm rot="16200000">
                <a:off x="4268484" y="1900696"/>
                <a:ext cx="197372" cy="60732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831818" y="1903063"/>
                <a:ext cx="1058353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837170" y="23093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/>
                  <a:t>Original Scene</a:t>
                </a:r>
                <a:endParaRPr lang="en-US" sz="110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906046" y="2590950"/>
                <a:ext cx="1397792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/>
                  <a:t>Scene with NavMesh</a:t>
                </a:r>
                <a:endParaRPr lang="en-US" sz="1100"/>
              </a:p>
            </p:txBody>
          </p:sp>
        </p:grpSp>
        <p:sp>
          <p:nvSpPr>
            <p:cNvPr id="111" name="AutoShape 111"/>
            <p:cNvSpPr/>
            <p:nvPr/>
          </p:nvSpPr>
          <p:spPr>
            <a:xfrm>
              <a:off x="4127297" y="3044499"/>
              <a:ext cx="1108143" cy="660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000">
                  <a:solidFill>
                    <a:srgbClr val="2B2F36"/>
                  </a:solidFill>
                </a:rPr>
                <a:t> Customizing Entity Interface Configuration</a:t>
              </a:r>
              <a:endParaRPr lang="en-US" sz="1100"/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2800273" y="2632159"/>
              <a:ext cx="1571995" cy="1585981"/>
              <a:chOff x="2800273" y="2632159"/>
              <a:chExt cx="1571995" cy="1585981"/>
            </a:xfrm>
          </p:grpSpPr>
          <p:grpSp>
            <p:nvGrpSpPr>
              <p:cNvPr id="113" name="Group 113"/>
              <p:cNvGrpSpPr/>
              <p:nvPr/>
            </p:nvGrpSpPr>
            <p:grpSpPr>
              <a:xfrm>
                <a:off x="2800273" y="2632159"/>
                <a:ext cx="1571995" cy="1585981"/>
                <a:chOff x="2800273" y="2632159"/>
                <a:chExt cx="1571995" cy="1585981"/>
              </a:xfrm>
            </p:grpSpPr>
            <p:grpSp>
              <p:nvGrpSpPr>
                <p:cNvPr id="114" name="Group 114"/>
                <p:cNvGrpSpPr/>
                <p:nvPr/>
              </p:nvGrpSpPr>
              <p:grpSpPr>
                <a:xfrm>
                  <a:off x="2800273" y="2632159"/>
                  <a:ext cx="1571995" cy="1585981"/>
                  <a:chOff x="2800273" y="2632159"/>
                  <a:chExt cx="1571995" cy="1585981"/>
                </a:xfrm>
              </p:grpSpPr>
              <p:sp>
                <p:nvSpPr>
                  <p:cNvPr id="115" name="AutoShape 115"/>
                  <p:cNvSpPr/>
                  <p:nvPr/>
                </p:nvSpPr>
                <p:spPr>
                  <a:xfrm>
                    <a:off x="2800273" y="2632159"/>
                    <a:ext cx="1397000" cy="1585981"/>
                  </a:xfrm>
                  <a:prstGeom prst="roundRect">
                    <a:avLst>
                      <a:gd name="adj" fmla="val 9090"/>
                    </a:avLst>
                  </a:prstGeom>
                  <a:solidFill>
                    <a:srgbClr val="DEE0E3">
                      <a:alpha val="20000"/>
                    </a:srgbClr>
                  </a:solidFill>
                  <a:ln w="25400" cap="flat" cmpd="sng">
                    <a:solidFill>
                      <a:srgbClr val="2B2F36">
                        <a:alpha val="2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/>
                  </a:p>
                </p:txBody>
              </p:sp>
              <p:sp>
                <p:nvSpPr>
                  <p:cNvPr id="116" name="AutoShape 116"/>
                  <p:cNvSpPr/>
                  <p:nvPr/>
                </p:nvSpPr>
                <p:spPr>
                  <a:xfrm>
                    <a:off x="2912541" y="3316174"/>
                    <a:ext cx="1114207" cy="647700"/>
                  </a:xfrm>
                  <a:prstGeom prst="roundRect">
                    <a:avLst>
                      <a:gd name="adj" fmla="val 17647"/>
                    </a:avLst>
                  </a:prstGeom>
                  <a:solidFill>
                    <a:srgbClr val="FAD355">
                      <a:alpha val="70000"/>
                    </a:srgbClr>
                  </a:solidFill>
                  <a:ln w="25400" cap="flat" cmpd="sng">
                    <a:solidFill>
                      <a:srgbClr val="2B2F36">
                        <a:alpha val="7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/>
                  </a:p>
                </p:txBody>
              </p:sp>
              <p:pic>
                <p:nvPicPr>
                  <p:cNvPr id="117" name="Picture 117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3043268" y="3390146"/>
                    <a:ext cx="406400" cy="383855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18" name="Picture 118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2923113" y="2755175"/>
                    <a:ext cx="406250" cy="383713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119" name="AutoShape 119"/>
                  <p:cNvSpPr/>
                  <p:nvPr/>
                </p:nvSpPr>
                <p:spPr>
                  <a:xfrm>
                    <a:off x="2973238" y="3750955"/>
                    <a:ext cx="1155700" cy="2159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Core C# Scripts</a:t>
                    </a:r>
                    <a:endParaRPr lang="en-US" sz="1100" dirty="0"/>
                  </a:p>
                </p:txBody>
              </p:sp>
              <p:sp>
                <p:nvSpPr>
                  <p:cNvPr id="120" name="AutoShape 120"/>
                  <p:cNvSpPr/>
                  <p:nvPr/>
                </p:nvSpPr>
                <p:spPr>
                  <a:xfrm>
                    <a:off x="2975268" y="3103778"/>
                    <a:ext cx="1397000" cy="2159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>
                        <a:solidFill>
                          <a:srgbClr val="1F2329"/>
                        </a:solidFill>
                        <a:latin typeface="Noto Sans SC"/>
                        <a:ea typeface="Noto Sans SC"/>
                        <a:cs typeface="Noto Sans SC"/>
                        <a:sym typeface="Noto Sans SC"/>
                      </a:rPr>
                      <a:t>Plugins/Tools/.dll</a:t>
                    </a:r>
                    <a:endParaRPr lang="en-US" sz="1100" dirty="0"/>
                  </a:p>
                </p:txBody>
              </p:sp>
              <p:pic>
                <p:nvPicPr>
                  <p:cNvPr id="121" name="Picture 121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329363" y="2755175"/>
                    <a:ext cx="406250" cy="383713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22" name="Picture 122"/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735612" y="2755175"/>
                    <a:ext cx="406250" cy="383713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pic>
              <p:nvPicPr>
                <p:cNvPr id="123" name="Picture 12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52921" y="3400685"/>
                  <a:ext cx="406400" cy="383855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24" name="AutoShape 124"/>
              <p:cNvSpPr/>
              <p:nvPr/>
            </p:nvSpPr>
            <p:spPr>
              <a:xfrm>
                <a:off x="2976671" y="3955219"/>
                <a:ext cx="1155700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900" dirty="0">
                    <a:solidFill>
                      <a:srgbClr val="1F2329"/>
                    </a:solidFill>
                    <a:latin typeface="Noto Sans SC"/>
                    <a:ea typeface="Noto Sans SC"/>
                    <a:cs typeface="Noto Sans SC"/>
                    <a:sym typeface="Noto Sans SC"/>
                  </a:rPr>
                  <a:t>Original Code</a:t>
                </a:r>
                <a:endParaRPr lang="en-US" sz="11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2795898" y="1411455"/>
              <a:ext cx="2454729" cy="279400"/>
              <a:chOff x="2795898" y="1411455"/>
              <a:chExt cx="2454729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391229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i="1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/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  <p:sp>
          <p:nvSpPr>
            <p:cNvPr id="130" name="AutoShape 130"/>
            <p:cNvSpPr/>
            <p:nvPr/>
          </p:nvSpPr>
          <p:spPr>
            <a:xfrm rot="-5400000">
              <a:off x="4581989" y="3329491"/>
              <a:ext cx="177109" cy="806095"/>
            </a:xfrm>
            <a:prstGeom prst="downArrow">
              <a:avLst>
                <a:gd name="adj1" fmla="val 50000"/>
                <a:gd name="adj2" fmla="val 50000"/>
              </a:avLst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grpSp>
          <p:nvGrpSpPr>
            <p:cNvPr id="131" name="Group 131"/>
            <p:cNvGrpSpPr/>
            <p:nvPr/>
          </p:nvGrpSpPr>
          <p:grpSpPr>
            <a:xfrm>
              <a:off x="4280197" y="2830813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i="1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/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</p:grpSp>
      <p:cxnSp>
        <p:nvCxnSpPr>
          <p:cNvPr id="147" name="Connector 147"/>
          <p:cNvCxnSpPr>
            <a:cxnSpLocks/>
            <a:stCxn id="150" idx="1"/>
          </p:cNvCxnSpPr>
          <p:nvPr/>
        </p:nvCxnSpPr>
        <p:spPr>
          <a:xfrm flipV="1">
            <a:off x="6773279" y="1788525"/>
            <a:ext cx="532671" cy="148370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6587740" y="651654"/>
            <a:ext cx="185539" cy="2570480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47FB9DBE-DE3F-95AC-B6D4-93616AEFE23D}"/>
              </a:ext>
            </a:extLst>
          </p:cNvPr>
          <p:cNvGrpSpPr/>
          <p:nvPr/>
        </p:nvGrpSpPr>
        <p:grpSpPr>
          <a:xfrm>
            <a:off x="6915288" y="297456"/>
            <a:ext cx="4752854" cy="4994761"/>
            <a:chOff x="6877929" y="1504348"/>
            <a:chExt cx="4752854" cy="4994761"/>
          </a:xfrm>
        </p:grpSpPr>
        <p:grpSp>
          <p:nvGrpSpPr>
            <p:cNvPr id="45" name="Group 45"/>
            <p:cNvGrpSpPr/>
            <p:nvPr/>
          </p:nvGrpSpPr>
          <p:grpSpPr>
            <a:xfrm>
              <a:off x="9058068" y="3039244"/>
              <a:ext cx="2572715" cy="698500"/>
              <a:chOff x="4604727" y="4920679"/>
              <a:chExt cx="2572715" cy="698500"/>
            </a:xfrm>
          </p:grpSpPr>
          <p:sp>
            <p:nvSpPr>
              <p:cNvPr id="46" name="AutoShape 46"/>
              <p:cNvSpPr/>
              <p:nvPr/>
            </p:nvSpPr>
            <p:spPr>
              <a:xfrm>
                <a:off x="4692102" y="4920679"/>
                <a:ext cx="1579057" cy="698500"/>
              </a:xfrm>
              <a:prstGeom prst="roundRect">
                <a:avLst>
                  <a:gd name="adj" fmla="val 18181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47" name="AutoShape 47"/>
              <p:cNvSpPr/>
              <p:nvPr/>
            </p:nvSpPr>
            <p:spPr>
              <a:xfrm>
                <a:off x="4604727" y="4920679"/>
                <a:ext cx="1666431" cy="2667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dirty="0">
                    <a:solidFill>
                      <a:srgbClr val="1F2329"/>
                    </a:solidFill>
                    <a:latin typeface="+mj-lt"/>
                  </a:rPr>
                  <a:t>Entity Manager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48" name="Group 48"/>
              <p:cNvGrpSpPr/>
              <p:nvPr/>
            </p:nvGrpSpPr>
            <p:grpSpPr>
              <a:xfrm>
                <a:off x="4680492" y="5130229"/>
                <a:ext cx="2496950" cy="241300"/>
                <a:chOff x="4680492" y="5130229"/>
                <a:chExt cx="2496950" cy="241300"/>
              </a:xfrm>
            </p:grpSpPr>
            <p:sp>
              <p:nvSpPr>
                <p:cNvPr id="49" name="AutoShape 49"/>
                <p:cNvSpPr/>
                <p:nvPr/>
              </p:nvSpPr>
              <p:spPr>
                <a:xfrm>
                  <a:off x="4680492" y="5130229"/>
                  <a:ext cx="2496950" cy="2413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List&lt;</a:t>
                  </a:r>
                  <a:r>
                    <a:rPr lang="en-US" sz="1000" b="1" dirty="0">
                      <a:solidFill>
                        <a:srgbClr val="E07B05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BaseEntity  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&gt; </a:t>
                  </a:r>
                  <a:r>
                    <a:rPr lang="en-US" altLang="zh-CN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e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;</a:t>
                  </a:r>
                  <a:endParaRPr lang="en-US" sz="1100" dirty="0"/>
                </a:p>
              </p:txBody>
            </p:sp>
            <p:pic>
              <p:nvPicPr>
                <p:cNvPr id="50" name="Picture 5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832591" y="5190582"/>
                  <a:ext cx="139700" cy="145059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  <p:grpSp>
            <p:nvGrpSpPr>
              <p:cNvPr id="51" name="Group 51"/>
              <p:cNvGrpSpPr/>
              <p:nvPr/>
            </p:nvGrpSpPr>
            <p:grpSpPr>
              <a:xfrm>
                <a:off x="4686783" y="5296305"/>
                <a:ext cx="1812645" cy="272074"/>
                <a:chOff x="4686783" y="5296305"/>
                <a:chExt cx="1812645" cy="272074"/>
              </a:xfrm>
            </p:grpSpPr>
            <p:sp>
              <p:nvSpPr>
                <p:cNvPr id="52" name="AutoShape 52"/>
                <p:cNvSpPr/>
                <p:nvPr/>
              </p:nvSpPr>
              <p:spPr>
                <a:xfrm>
                  <a:off x="4686783" y="5296305"/>
                  <a:ext cx="1812645" cy="2413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List&lt;</a:t>
                  </a:r>
                  <a:r>
                    <a:rPr lang="en-US" sz="1000" b="1" dirty="0">
                      <a:solidFill>
                        <a:srgbClr val="FFC60A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Mono   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&gt; m;</a:t>
                  </a:r>
                  <a:endParaRPr lang="en-US" sz="1100" dirty="0"/>
                </a:p>
              </p:txBody>
            </p:sp>
            <p:grpSp>
              <p:nvGrpSpPr>
                <p:cNvPr id="53" name="Group 53"/>
                <p:cNvGrpSpPr/>
                <p:nvPr/>
              </p:nvGrpSpPr>
              <p:grpSpPr>
                <a:xfrm>
                  <a:off x="5401018" y="5311455"/>
                  <a:ext cx="240937" cy="256924"/>
                  <a:chOff x="5401018" y="5311455"/>
                  <a:chExt cx="240937" cy="256924"/>
                </a:xfrm>
              </p:grpSpPr>
              <p:pic>
                <p:nvPicPr>
                  <p:cNvPr id="54" name="Picture 54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401018" y="5311455"/>
                    <a:ext cx="221834" cy="217752"/>
                  </a:xfrm>
                  <a:prstGeom prst="roundRect">
                    <a:avLst>
                      <a:gd name="adj" fmla="val 18982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55" name="Picture 55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527728" y="5456254"/>
                    <a:ext cx="114227" cy="112125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</p:grpSp>
        <p:grpSp>
          <p:nvGrpSpPr>
            <p:cNvPr id="56" name="Group 56"/>
            <p:cNvGrpSpPr/>
            <p:nvPr/>
          </p:nvGrpSpPr>
          <p:grpSpPr>
            <a:xfrm>
              <a:off x="9186271" y="1599114"/>
              <a:ext cx="1647081" cy="1213916"/>
              <a:chOff x="8872111" y="1887282"/>
              <a:chExt cx="1647081" cy="1213916"/>
            </a:xfrm>
          </p:grpSpPr>
          <p:sp>
            <p:nvSpPr>
              <p:cNvPr id="57" name="AutoShape 57"/>
              <p:cNvSpPr/>
              <p:nvPr/>
            </p:nvSpPr>
            <p:spPr>
              <a:xfrm>
                <a:off x="8872111" y="1887282"/>
                <a:ext cx="1565885" cy="1126734"/>
              </a:xfrm>
              <a:prstGeom prst="roundRect">
                <a:avLst>
                  <a:gd name="adj" fmla="val 11271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grpSp>
            <p:nvGrpSpPr>
              <p:cNvPr id="58" name="Group 58"/>
              <p:cNvGrpSpPr/>
              <p:nvPr/>
            </p:nvGrpSpPr>
            <p:grpSpPr>
              <a:xfrm>
                <a:off x="8959083" y="2010342"/>
                <a:ext cx="1311287" cy="964772"/>
                <a:chOff x="8959083" y="2010342"/>
                <a:chExt cx="1311287" cy="964772"/>
              </a:xfrm>
            </p:grpSpPr>
            <p:pic>
              <p:nvPicPr>
                <p:cNvPr id="59" name="Picture 59"/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59083" y="2018810"/>
                  <a:ext cx="1075254" cy="956304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grpSp>
              <p:nvGrpSpPr>
                <p:cNvPr id="60" name="Group 60"/>
                <p:cNvGrpSpPr/>
                <p:nvPr/>
              </p:nvGrpSpPr>
              <p:grpSpPr>
                <a:xfrm>
                  <a:off x="8959083" y="2462474"/>
                  <a:ext cx="549333" cy="127000"/>
                  <a:chOff x="8959083" y="2462474"/>
                  <a:chExt cx="549333" cy="127000"/>
                </a:xfrm>
              </p:grpSpPr>
              <p:sp>
                <p:nvSpPr>
                  <p:cNvPr id="61" name="AutoShape 61"/>
                  <p:cNvSpPr/>
                  <p:nvPr/>
                </p:nvSpPr>
                <p:spPr>
                  <a:xfrm>
                    <a:off x="8959083" y="2470942"/>
                    <a:ext cx="530522" cy="117788"/>
                  </a:xfrm>
                  <a:prstGeom prst="roundRect">
                    <a:avLst>
                      <a:gd name="adj" fmla="val 32346"/>
                    </a:avLst>
                  </a:prstGeom>
                  <a:solidFill>
                    <a:srgbClr val="8EE085">
                      <a:alpha val="100000"/>
                    </a:srgbClr>
                  </a:solidFill>
                  <a:ln w="12700" cap="flat" cmpd="sng">
                    <a:solidFill>
                      <a:srgbClr val="2B2F36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/>
                  </a:p>
                </p:txBody>
              </p:sp>
              <p:sp>
                <p:nvSpPr>
                  <p:cNvPr id="62" name="AutoShape 62"/>
                  <p:cNvSpPr/>
                  <p:nvPr/>
                </p:nvSpPr>
                <p:spPr>
                  <a:xfrm>
                    <a:off x="8976680" y="2462474"/>
                    <a:ext cx="531736" cy="127000"/>
                  </a:xfrm>
                  <a:prstGeom prst="rect">
                    <a:avLst/>
                  </a:prstGeom>
                  <a:noFill/>
                  <a:ln w="12700" cap="flat" cmpd="sng">
                    <a:noFill/>
                    <a:prstDash val="solid"/>
                    <a:round/>
                  </a:ln>
                </p:spPr>
                <p:txBody>
                  <a:bodyPr lIns="0" tIns="0" rIns="0" bIns="0" rtlCol="0" anchor="ctr">
                    <a:noAutofit/>
                  </a:bodyPr>
                  <a:lstStyle/>
                  <a:p>
                    <a:pPr algn="ctr">
                      <a:lnSpc>
                        <a:spcPct val="125000"/>
                      </a:lnSpc>
                      <a:defRPr/>
                    </a:pPr>
                    <a:r>
                      <a:rPr lang="en-US" sz="700" dirty="0"/>
                      <a:t>Collider</a:t>
                    </a:r>
                    <a:endParaRPr lang="en-US" sz="1100" dirty="0"/>
                  </a:p>
                </p:txBody>
              </p:sp>
            </p:grpSp>
            <p:grpSp>
              <p:nvGrpSpPr>
                <p:cNvPr id="63" name="Group 63"/>
                <p:cNvGrpSpPr/>
                <p:nvPr/>
              </p:nvGrpSpPr>
              <p:grpSpPr>
                <a:xfrm>
                  <a:off x="9304166" y="2010342"/>
                  <a:ext cx="380948" cy="127000"/>
                  <a:chOff x="9304166" y="2010342"/>
                  <a:chExt cx="380948" cy="127000"/>
                </a:xfrm>
              </p:grpSpPr>
              <p:sp>
                <p:nvSpPr>
                  <p:cNvPr id="64" name="AutoShape 64"/>
                  <p:cNvSpPr/>
                  <p:nvPr/>
                </p:nvSpPr>
                <p:spPr>
                  <a:xfrm>
                    <a:off x="9304166" y="2018810"/>
                    <a:ext cx="371290" cy="117788"/>
                  </a:xfrm>
                  <a:prstGeom prst="roundRect">
                    <a:avLst>
                      <a:gd name="adj" fmla="val 32346"/>
                    </a:avLst>
                  </a:prstGeom>
                  <a:solidFill>
                    <a:srgbClr val="8EE085">
                      <a:alpha val="100000"/>
                    </a:srgbClr>
                  </a:solidFill>
                  <a:ln w="12700" cap="flat" cmpd="sng">
                    <a:solidFill>
                      <a:srgbClr val="2B2F36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/>
                  </a:p>
                </p:txBody>
              </p:sp>
              <p:sp>
                <p:nvSpPr>
                  <p:cNvPr id="65" name="AutoShape 65"/>
                  <p:cNvSpPr/>
                  <p:nvPr/>
                </p:nvSpPr>
                <p:spPr>
                  <a:xfrm>
                    <a:off x="9317963" y="2010342"/>
                    <a:ext cx="367151" cy="127000"/>
                  </a:xfrm>
                  <a:prstGeom prst="rect">
                    <a:avLst/>
                  </a:prstGeom>
                  <a:noFill/>
                  <a:ln w="12700" cap="flat" cmpd="sng">
                    <a:noFill/>
                    <a:prstDash val="solid"/>
                    <a:round/>
                  </a:ln>
                </p:spPr>
                <p:txBody>
                  <a:bodyPr lIns="0" tIns="0" rIns="0" bIns="0" rtlCol="0" anchor="ctr">
                    <a:noAutofit/>
                  </a:bodyPr>
                  <a:lstStyle/>
                  <a:p>
                    <a:pPr algn="ctr">
                      <a:lnSpc>
                        <a:spcPct val="125000"/>
                      </a:lnSpc>
                      <a:defRPr/>
                    </a:pPr>
                    <a:r>
                      <a:rPr lang="en-US" sz="700" dirty="0"/>
                      <a:t>Camera</a:t>
                    </a:r>
                    <a:endParaRPr lang="en-US" sz="1100" dirty="0"/>
                  </a:p>
                </p:txBody>
              </p:sp>
            </p:grpSp>
            <p:grpSp>
              <p:nvGrpSpPr>
                <p:cNvPr id="66" name="Group 66"/>
                <p:cNvGrpSpPr/>
                <p:nvPr/>
              </p:nvGrpSpPr>
              <p:grpSpPr>
                <a:xfrm>
                  <a:off x="9600516" y="2258529"/>
                  <a:ext cx="669854" cy="127000"/>
                  <a:chOff x="9600516" y="2258529"/>
                  <a:chExt cx="669854" cy="127000"/>
                </a:xfrm>
              </p:grpSpPr>
              <p:sp>
                <p:nvSpPr>
                  <p:cNvPr id="67" name="AutoShape 67"/>
                  <p:cNvSpPr/>
                  <p:nvPr/>
                </p:nvSpPr>
                <p:spPr>
                  <a:xfrm>
                    <a:off x="9600516" y="2266997"/>
                    <a:ext cx="669854" cy="117788"/>
                  </a:xfrm>
                  <a:prstGeom prst="roundRect">
                    <a:avLst>
                      <a:gd name="adj" fmla="val 32346"/>
                    </a:avLst>
                  </a:prstGeom>
                  <a:solidFill>
                    <a:srgbClr val="8EE085">
                      <a:alpha val="100000"/>
                    </a:srgbClr>
                  </a:solidFill>
                  <a:ln w="12700" cap="flat" cmpd="sng">
                    <a:solidFill>
                      <a:srgbClr val="2B2F36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/>
                  </a:p>
                </p:txBody>
              </p:sp>
              <p:sp>
                <p:nvSpPr>
                  <p:cNvPr id="68" name="AutoShape 68"/>
                  <p:cNvSpPr/>
                  <p:nvPr/>
                </p:nvSpPr>
                <p:spPr>
                  <a:xfrm>
                    <a:off x="9609895" y="2258529"/>
                    <a:ext cx="660475" cy="127000"/>
                  </a:xfrm>
                  <a:prstGeom prst="rect">
                    <a:avLst/>
                  </a:prstGeom>
                  <a:noFill/>
                  <a:ln w="12700" cap="flat" cmpd="sng">
                    <a:noFill/>
                    <a:prstDash val="solid"/>
                    <a:round/>
                  </a:ln>
                </p:spPr>
                <p:txBody>
                  <a:bodyPr lIns="0" tIns="0" rIns="0" bIns="0" rtlCol="0" anchor="ctr">
                    <a:noAutofit/>
                  </a:bodyPr>
                  <a:lstStyle/>
                  <a:p>
                    <a:pPr algn="ctr">
                      <a:lnSpc>
                        <a:spcPct val="125000"/>
                      </a:lnSpc>
                      <a:defRPr/>
                    </a:pPr>
                    <a:r>
                      <a:rPr lang="en-US" sz="700" dirty="0"/>
                      <a:t>Hand Controller</a:t>
                    </a:r>
                    <a:endParaRPr lang="en-US" sz="1100" dirty="0"/>
                  </a:p>
                </p:txBody>
              </p:sp>
            </p:grpSp>
          </p:grpSp>
          <p:sp>
            <p:nvSpPr>
              <p:cNvPr id="69" name="AutoShape 69"/>
              <p:cNvSpPr/>
              <p:nvPr/>
            </p:nvSpPr>
            <p:spPr>
              <a:xfrm>
                <a:off x="9439692" y="2732898"/>
                <a:ext cx="1079500" cy="368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1F2329"/>
                    </a:solidFill>
                  </a:rPr>
                  <a:t>VRExplorer</a:t>
                </a:r>
                <a:endParaRPr lang="en-US" sz="1100" dirty="0"/>
              </a:p>
              <a:p>
                <a:pPr algn="ctr"/>
                <a:endParaRPr lang="en-US" sz="1100" dirty="0"/>
              </a:p>
            </p:txBody>
          </p:sp>
        </p:grpSp>
        <p:sp>
          <p:nvSpPr>
            <p:cNvPr id="2" name="AutoShape 2"/>
            <p:cNvSpPr/>
            <p:nvPr/>
          </p:nvSpPr>
          <p:spPr>
            <a:xfrm>
              <a:off x="7136685" y="1895231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7337870" y="2637975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353748" y="2042863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7907393" y="2748391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131428" y="2296898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8" name="Group 88"/>
            <p:cNvGrpSpPr/>
            <p:nvPr/>
          </p:nvGrpSpPr>
          <p:grpSpPr>
            <a:xfrm>
              <a:off x="6945640" y="1578368"/>
              <a:ext cx="2501900" cy="279400"/>
              <a:chOff x="7423140" y="1212510"/>
              <a:chExt cx="2501900" cy="279400"/>
            </a:xfrm>
          </p:grpSpPr>
          <p:sp>
            <p:nvSpPr>
              <p:cNvPr id="89" name="AutoShape 89"/>
              <p:cNvSpPr/>
              <p:nvPr/>
            </p:nvSpPr>
            <p:spPr>
              <a:xfrm>
                <a:off x="7537440" y="1212510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Exploration and Interaction</a:t>
                </a:r>
                <a:endParaRPr lang="en-US" sz="1100" dirty="0"/>
              </a:p>
            </p:txBody>
          </p:sp>
          <p:grpSp>
            <p:nvGrpSpPr>
              <p:cNvPr id="90" name="Group 90"/>
              <p:cNvGrpSpPr/>
              <p:nvPr/>
            </p:nvGrpSpPr>
            <p:grpSpPr>
              <a:xfrm>
                <a:off x="7423140" y="1241440"/>
                <a:ext cx="182860" cy="195436"/>
                <a:chOff x="7423140" y="1241440"/>
                <a:chExt cx="182860" cy="195436"/>
              </a:xfrm>
            </p:grpSpPr>
            <p:sp>
              <p:nvSpPr>
                <p:cNvPr id="91" name="AutoShape 91"/>
                <p:cNvSpPr/>
                <p:nvPr/>
              </p:nvSpPr>
              <p:spPr>
                <a:xfrm>
                  <a:off x="7423140" y="1259076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92" name="AutoShape 92"/>
                <p:cNvSpPr/>
                <p:nvPr/>
              </p:nvSpPr>
              <p:spPr>
                <a:xfrm>
                  <a:off x="7479000" y="1241440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 lang="en-US" sz="1100" dirty="0"/>
                </a:p>
              </p:txBody>
            </p:sp>
          </p:grpSp>
        </p:grpSp>
        <p:sp>
          <p:nvSpPr>
            <p:cNvPr id="162" name="箭头: 左弧形 161">
              <a:extLst>
                <a:ext uri="{FF2B5EF4-FFF2-40B4-BE49-F238E27FC236}">
                  <a16:creationId xmlns:a16="http://schemas.microsoft.com/office/drawing/2014/main" id="{4F79F346-6C1D-DC5A-5A19-7CE1B9B9E57A}"/>
                </a:ext>
              </a:extLst>
            </p:cNvPr>
            <p:cNvSpPr/>
            <p:nvPr/>
          </p:nvSpPr>
          <p:spPr>
            <a:xfrm>
              <a:off x="8528638" y="2232194"/>
              <a:ext cx="613183" cy="1205177"/>
            </a:xfrm>
            <a:prstGeom prst="curvedRightArrow">
              <a:avLst>
                <a:gd name="adj1" fmla="val 26234"/>
                <a:gd name="adj2" fmla="val 72355"/>
                <a:gd name="adj3" fmla="val 26356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zh-CN" sz="800" dirty="0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36" name="Group 136"/>
            <p:cNvGrpSpPr/>
            <p:nvPr/>
          </p:nvGrpSpPr>
          <p:grpSpPr>
            <a:xfrm>
              <a:off x="7445683" y="4167219"/>
              <a:ext cx="4011241" cy="691581"/>
              <a:chOff x="4695829" y="5705803"/>
              <a:chExt cx="4011241" cy="691581"/>
            </a:xfrm>
          </p:grpSpPr>
          <p:sp>
            <p:nvSpPr>
              <p:cNvPr id="137" name="AutoShape 137"/>
              <p:cNvSpPr/>
              <p:nvPr/>
            </p:nvSpPr>
            <p:spPr>
              <a:xfrm>
                <a:off x="4709637" y="5744970"/>
                <a:ext cx="3128240" cy="652414"/>
              </a:xfrm>
              <a:prstGeom prst="roundRect">
                <a:avLst>
                  <a:gd name="adj" fmla="val 19466"/>
                </a:avLst>
              </a:prstGeom>
              <a:gradFill rotWithShape="0">
                <a:gsLst>
                  <a:gs pos="0">
                    <a:srgbClr val="6EDBD2">
                      <a:alpha val="60000"/>
                    </a:srgbClr>
                  </a:gs>
                  <a:gs pos="100000">
                    <a:srgbClr val="30C0B4">
                      <a:alpha val="100000"/>
                    </a:srgbClr>
                  </a:gs>
                </a:gsLst>
                <a:lin ang="0"/>
              </a:gradFill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>
                  <a:defRPr/>
                </a:pPr>
                <a:endParaRPr dirty="0"/>
              </a:p>
            </p:txBody>
          </p:sp>
          <p:sp>
            <p:nvSpPr>
              <p:cNvPr id="138" name="AutoShape 138"/>
              <p:cNvSpPr/>
              <p:nvPr/>
            </p:nvSpPr>
            <p:spPr>
              <a:xfrm>
                <a:off x="4695829" y="5705803"/>
                <a:ext cx="3170119" cy="29042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dirty="0">
                    <a:solidFill>
                      <a:srgbClr val="1F2329"/>
                    </a:solidFill>
                    <a:latin typeface="+mj-lt"/>
                  </a:rPr>
                  <a:t>Task Generator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9" name="Group 139"/>
              <p:cNvGrpSpPr/>
              <p:nvPr/>
            </p:nvGrpSpPr>
            <p:grpSpPr>
              <a:xfrm>
                <a:off x="4698770" y="5935470"/>
                <a:ext cx="4006460" cy="241300"/>
                <a:chOff x="4698770" y="5935470"/>
                <a:chExt cx="4006460" cy="241300"/>
              </a:xfrm>
            </p:grpSpPr>
            <p:sp>
              <p:nvSpPr>
                <p:cNvPr id="140" name="AutoShape 140"/>
                <p:cNvSpPr/>
                <p:nvPr/>
              </p:nvSpPr>
              <p:spPr>
                <a:xfrm>
                  <a:off x="4698770" y="5935470"/>
                  <a:ext cx="4006460" cy="2413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altLang="zh-CN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List&lt;</a:t>
                  </a:r>
                  <a:r>
                    <a:rPr lang="en-US" altLang="zh-CN" sz="1000" b="1" dirty="0">
                      <a:solidFill>
                        <a:srgbClr val="3370FF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BaseAction</a:t>
                  </a:r>
                  <a:r>
                    <a:rPr lang="en-US" altLang="zh-CN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&gt; </a:t>
                  </a:r>
                  <a:r>
                    <a:rPr lang="en-US" sz="1000" b="1" dirty="0">
                      <a:latin typeface="Consolas"/>
                      <a:ea typeface="Consolas"/>
                      <a:cs typeface="Consolas"/>
                      <a:sym typeface="Consolas"/>
                    </a:rPr>
                    <a:t>GetTask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(</a:t>
                  </a:r>
                  <a:r>
                    <a:rPr lang="en-US" sz="1000" b="1" dirty="0">
                      <a:solidFill>
                        <a:srgbClr val="E07B05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BaseEntity  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[] </a:t>
                  </a:r>
                  <a:r>
                    <a:rPr lang="en-US" altLang="zh-CN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e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);</a:t>
                  </a:r>
                  <a:endParaRPr lang="en-US" sz="1100" dirty="0"/>
                </a:p>
              </p:txBody>
            </p:sp>
            <p:pic>
              <p:nvPicPr>
                <p:cNvPr id="141" name="Picture 14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46159" y="5986270"/>
                  <a:ext cx="139700" cy="145059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  <p:grpSp>
            <p:nvGrpSpPr>
              <p:cNvPr id="142" name="Group 142"/>
              <p:cNvGrpSpPr/>
              <p:nvPr/>
            </p:nvGrpSpPr>
            <p:grpSpPr>
              <a:xfrm>
                <a:off x="4700610" y="6111156"/>
                <a:ext cx="4006460" cy="256923"/>
                <a:chOff x="4700610" y="6111156"/>
                <a:chExt cx="4006460" cy="256923"/>
              </a:xfrm>
            </p:grpSpPr>
            <p:sp>
              <p:nvSpPr>
                <p:cNvPr id="143" name="AutoShape 143"/>
                <p:cNvSpPr/>
                <p:nvPr/>
              </p:nvSpPr>
              <p:spPr>
                <a:xfrm>
                  <a:off x="4700610" y="6119707"/>
                  <a:ext cx="4006460" cy="2413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List&lt;</a:t>
                  </a:r>
                  <a:r>
                    <a:rPr lang="en-US" sz="1000" b="1" dirty="0">
                      <a:solidFill>
                        <a:srgbClr val="3370FF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BaseAction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&gt; </a:t>
                  </a:r>
                  <a:r>
                    <a:rPr lang="en-US" sz="1000" b="1" dirty="0">
                      <a:latin typeface="Consolas"/>
                      <a:ea typeface="Consolas"/>
                      <a:cs typeface="Consolas"/>
                      <a:sym typeface="Consolas"/>
                    </a:rPr>
                    <a:t>GetTask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(</a:t>
                  </a:r>
                  <a:r>
                    <a:rPr lang="en-US" sz="1000" b="1" dirty="0">
                      <a:solidFill>
                        <a:srgbClr val="FFC60A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Mono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    m);</a:t>
                  </a:r>
                  <a:endParaRPr lang="en-US" sz="1100" dirty="0"/>
                </a:p>
              </p:txBody>
            </p:sp>
            <p:grpSp>
              <p:nvGrpSpPr>
                <p:cNvPr id="144" name="Group 144"/>
                <p:cNvGrpSpPr/>
                <p:nvPr/>
              </p:nvGrpSpPr>
              <p:grpSpPr>
                <a:xfrm>
                  <a:off x="6823867" y="6111156"/>
                  <a:ext cx="240937" cy="256923"/>
                  <a:chOff x="6823867" y="6111156"/>
                  <a:chExt cx="240937" cy="256923"/>
                </a:xfrm>
              </p:grpSpPr>
              <p:pic>
                <p:nvPicPr>
                  <p:cNvPr id="145" name="Picture 145"/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823867" y="6111156"/>
                    <a:ext cx="221834" cy="217752"/>
                  </a:xfrm>
                  <a:prstGeom prst="roundRect">
                    <a:avLst>
                      <a:gd name="adj" fmla="val 18982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46" name="Picture 146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6950577" y="6255954"/>
                    <a:ext cx="114227" cy="112125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</p:grp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5A0E7748-5792-36D1-A042-B237805FF4EF}"/>
                </a:ext>
              </a:extLst>
            </p:cNvPr>
            <p:cNvSpPr txBox="1"/>
            <p:nvPr/>
          </p:nvSpPr>
          <p:spPr>
            <a:xfrm>
              <a:off x="8773613" y="2720306"/>
              <a:ext cx="2343177" cy="26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Scene Analysis &amp; Interaction </a:t>
              </a:r>
            </a:p>
          </p:txBody>
        </p:sp>
        <p:sp>
          <p:nvSpPr>
            <p:cNvPr id="173" name="AutoShape 130">
              <a:extLst>
                <a:ext uri="{FF2B5EF4-FFF2-40B4-BE49-F238E27FC236}">
                  <a16:creationId xmlns:a16="http://schemas.microsoft.com/office/drawing/2014/main" id="{FC01647C-7136-DB54-54B4-4D47E738CC49}"/>
                </a:ext>
              </a:extLst>
            </p:cNvPr>
            <p:cNvSpPr/>
            <p:nvPr/>
          </p:nvSpPr>
          <p:spPr>
            <a:xfrm>
              <a:off x="9312180" y="3781124"/>
              <a:ext cx="327236" cy="389080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B6BE9C2F-B4B6-58CF-80F9-2B819DA02DAC}"/>
                </a:ext>
              </a:extLst>
            </p:cNvPr>
            <p:cNvSpPr txBox="1"/>
            <p:nvPr/>
          </p:nvSpPr>
          <p:spPr>
            <a:xfrm>
              <a:off x="7379566" y="3704290"/>
              <a:ext cx="1869485" cy="435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Input the Next Interactable Object’s Mono</a:t>
              </a:r>
            </a:p>
          </p:txBody>
        </p:sp>
        <p:sp>
          <p:nvSpPr>
            <p:cNvPr id="272" name="AutoShape 94">
              <a:extLst>
                <a:ext uri="{FF2B5EF4-FFF2-40B4-BE49-F238E27FC236}">
                  <a16:creationId xmlns:a16="http://schemas.microsoft.com/office/drawing/2014/main" id="{BCFA3356-B937-C1B2-9FFF-6C366F6B3DE9}"/>
                </a:ext>
              </a:extLst>
            </p:cNvPr>
            <p:cNvSpPr/>
            <p:nvPr/>
          </p:nvSpPr>
          <p:spPr>
            <a:xfrm>
              <a:off x="6877929" y="1504348"/>
              <a:ext cx="4554985" cy="4994761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id="295" name="Group 67">
              <a:extLst>
                <a:ext uri="{FF2B5EF4-FFF2-40B4-BE49-F238E27FC236}">
                  <a16:creationId xmlns:a16="http://schemas.microsoft.com/office/drawing/2014/main" id="{AEAA26F5-7B4B-24EC-782A-A15200C4C581}"/>
                </a:ext>
              </a:extLst>
            </p:cNvPr>
            <p:cNvGrpSpPr/>
            <p:nvPr/>
          </p:nvGrpSpPr>
          <p:grpSpPr>
            <a:xfrm>
              <a:off x="8241403" y="5325894"/>
              <a:ext cx="2468789" cy="973891"/>
              <a:chOff x="8501761" y="3093823"/>
              <a:chExt cx="2468789" cy="973891"/>
            </a:xfrm>
          </p:grpSpPr>
          <p:sp>
            <p:nvSpPr>
              <p:cNvPr id="296" name="AutoShape 68">
                <a:extLst>
                  <a:ext uri="{FF2B5EF4-FFF2-40B4-BE49-F238E27FC236}">
                    <a16:creationId xmlns:a16="http://schemas.microsoft.com/office/drawing/2014/main" id="{3B21FAC0-A4F8-4A25-DB58-D94E47CBF06E}"/>
                  </a:ext>
                </a:extLst>
              </p:cNvPr>
              <p:cNvSpPr/>
              <p:nvPr/>
            </p:nvSpPr>
            <p:spPr>
              <a:xfrm>
                <a:off x="8501761" y="3093823"/>
                <a:ext cx="2468789" cy="948285"/>
              </a:xfrm>
              <a:prstGeom prst="roundRect">
                <a:avLst>
                  <a:gd name="adj" fmla="val 16666"/>
                </a:avLst>
              </a:prstGeom>
              <a:gradFill rotWithShape="0">
                <a:gsLst>
                  <a:gs pos="0">
                    <a:srgbClr val="6EDBD2">
                      <a:alpha val="30000"/>
                    </a:srgbClr>
                  </a:gs>
                  <a:gs pos="100000">
                    <a:srgbClr val="30C0B4">
                      <a:alpha val="100000"/>
                    </a:srgbClr>
                  </a:gs>
                </a:gsLst>
                <a:lin ang="0"/>
              </a:gradFill>
              <a:ln w="12700" cap="flat">
                <a:solidFill>
                  <a:schemeClr val="tx1"/>
                </a:solidFill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91440" tIns="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dirty="0">
                    <a:latin typeface="+mj-lt"/>
                    <a:ea typeface="Times New Roman"/>
                    <a:cs typeface="Times New Roman" panose="02020603050405020304" pitchFamily="18" charset="0"/>
                    <a:sym typeface="Times New Roman"/>
                  </a:rPr>
                  <a:t>Grab-And-Drag-Box Task</a:t>
                </a:r>
                <a:endParaRPr lang="en-US" sz="1100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7" name="Connector 69">
                <a:extLst>
                  <a:ext uri="{FF2B5EF4-FFF2-40B4-BE49-F238E27FC236}">
                    <a16:creationId xmlns:a16="http://schemas.microsoft.com/office/drawing/2014/main" id="{1918F898-F55F-E4F5-419F-6CDC9C9464E8}"/>
                  </a:ext>
                </a:extLst>
              </p:cNvPr>
              <p:cNvCxnSpPr/>
              <p:nvPr/>
            </p:nvCxnSpPr>
            <p:spPr>
              <a:xfrm>
                <a:off x="8767445" y="3890695"/>
                <a:ext cx="1945260" cy="0"/>
              </a:xfrm>
              <a:prstGeom prst="line">
                <a:avLst/>
              </a:prstGeom>
              <a:noFill/>
              <a:ln w="12700" cap="flat">
                <a:solidFill>
                  <a:srgbClr val="4874CB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98" name="AutoShape 70">
                <a:extLst>
                  <a:ext uri="{FF2B5EF4-FFF2-40B4-BE49-F238E27FC236}">
                    <a16:creationId xmlns:a16="http://schemas.microsoft.com/office/drawing/2014/main" id="{6196A3E6-8F72-5091-B428-099FA75E83EE}"/>
                  </a:ext>
                </a:extLst>
              </p:cNvPr>
              <p:cNvSpPr/>
              <p:nvPr/>
            </p:nvSpPr>
            <p:spPr>
              <a:xfrm>
                <a:off x="8711545" y="3440842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solidFill>
                  <a:srgbClr val="4874CB">
                    <a:alpha val="100000"/>
                  </a:srgbClr>
                </a:solidFill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299" name="AutoShape 71">
                <a:extLst>
                  <a:ext uri="{FF2B5EF4-FFF2-40B4-BE49-F238E27FC236}">
                    <a16:creationId xmlns:a16="http://schemas.microsoft.com/office/drawing/2014/main" id="{AB984B33-70B2-903B-FFCF-BF852F06A3D9}"/>
                  </a:ext>
                </a:extLst>
              </p:cNvPr>
              <p:cNvSpPr/>
              <p:nvPr/>
            </p:nvSpPr>
            <p:spPr>
              <a:xfrm>
                <a:off x="9723211" y="3443734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solidFill>
                  <a:srgbClr val="4874CB">
                    <a:alpha val="100000"/>
                  </a:srgbClr>
                </a:solidFill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Grab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300" name="AutoShape 72">
                <a:extLst>
                  <a:ext uri="{FF2B5EF4-FFF2-40B4-BE49-F238E27FC236}">
                    <a16:creationId xmlns:a16="http://schemas.microsoft.com/office/drawing/2014/main" id="{9538AEE2-F472-F6DD-89C2-6E5BFEB7B349}"/>
                  </a:ext>
                </a:extLst>
              </p:cNvPr>
              <p:cNvSpPr/>
              <p:nvPr/>
            </p:nvSpPr>
            <p:spPr>
              <a:xfrm>
                <a:off x="9723211" y="3643626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solidFill>
                  <a:srgbClr val="4874CB">
                    <a:alpha val="100000"/>
                  </a:srgbClr>
                </a:solidFill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301" name="AutoShape 73">
                <a:extLst>
                  <a:ext uri="{FF2B5EF4-FFF2-40B4-BE49-F238E27FC236}">
                    <a16:creationId xmlns:a16="http://schemas.microsoft.com/office/drawing/2014/main" id="{957B3DA1-5B75-3143-8CFC-29473D13BB77}"/>
                  </a:ext>
                </a:extLst>
              </p:cNvPr>
              <p:cNvSpPr/>
              <p:nvPr/>
            </p:nvSpPr>
            <p:spPr>
              <a:xfrm>
                <a:off x="9044907" y="3839114"/>
                <a:ext cx="1718752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b="1" dirty="0">
                    <a:latin typeface="+mj-lt"/>
                    <a:ea typeface="Times New Roman"/>
                    <a:cs typeface="Times New Roman"/>
                    <a:sym typeface="Times New Roman"/>
                  </a:rPr>
                  <a:t>Asynchronous </a:t>
                </a:r>
                <a:r>
                  <a:rPr lang="en-US" altLang="zh-CN" sz="800" b="1" dirty="0">
                    <a:solidFill>
                      <a:srgbClr val="3370FF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endParaRPr lang="en-US" sz="1050" dirty="0">
                  <a:latin typeface="+mj-lt"/>
                </a:endParaRPr>
              </a:p>
            </p:txBody>
          </p:sp>
          <p:sp>
            <p:nvSpPr>
              <p:cNvPr id="302" name="AutoShape 74">
                <a:extLst>
                  <a:ext uri="{FF2B5EF4-FFF2-40B4-BE49-F238E27FC236}">
                    <a16:creationId xmlns:a16="http://schemas.microsoft.com/office/drawing/2014/main" id="{83D84914-3362-0329-3DB3-9B6529F1B454}"/>
                  </a:ext>
                </a:extLst>
              </p:cNvPr>
              <p:cNvSpPr/>
              <p:nvPr/>
            </p:nvSpPr>
            <p:spPr>
              <a:xfrm>
                <a:off x="9837374" y="3258035"/>
                <a:ext cx="1130194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Parallel</a:t>
                </a:r>
                <a:r>
                  <a:rPr lang="en-US" sz="9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 Action</a:t>
                </a:r>
                <a:endParaRPr lang="en-US" sz="1100" dirty="0">
                  <a:latin typeface="+mj-lt"/>
                </a:endParaRPr>
              </a:p>
            </p:txBody>
          </p:sp>
        </p:grpSp>
        <p:grpSp>
          <p:nvGrpSpPr>
            <p:cNvPr id="303" name="Group 75">
              <a:extLst>
                <a:ext uri="{FF2B5EF4-FFF2-40B4-BE49-F238E27FC236}">
                  <a16:creationId xmlns:a16="http://schemas.microsoft.com/office/drawing/2014/main" id="{9C8ED21D-461E-3296-45EA-83E294E3A468}"/>
                </a:ext>
              </a:extLst>
            </p:cNvPr>
            <p:cNvGrpSpPr/>
            <p:nvPr/>
          </p:nvGrpSpPr>
          <p:grpSpPr>
            <a:xfrm>
              <a:off x="7018883" y="5286338"/>
              <a:ext cx="1261460" cy="1117419"/>
              <a:chOff x="10984861" y="3003295"/>
              <a:chExt cx="1261460" cy="1117419"/>
            </a:xfrm>
          </p:grpSpPr>
          <p:pic>
            <p:nvPicPr>
              <p:cNvPr id="304" name="Picture 76">
                <a:extLst>
                  <a:ext uri="{FF2B5EF4-FFF2-40B4-BE49-F238E27FC236}">
                    <a16:creationId xmlns:a16="http://schemas.microsoft.com/office/drawing/2014/main" id="{B0F21D8B-30E0-60E1-3AB0-CBB135E39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11243659" y="3467990"/>
                <a:ext cx="489198" cy="496885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grpSp>
            <p:nvGrpSpPr>
              <p:cNvPr id="305" name="Group 77">
                <a:extLst>
                  <a:ext uri="{FF2B5EF4-FFF2-40B4-BE49-F238E27FC236}">
                    <a16:creationId xmlns:a16="http://schemas.microsoft.com/office/drawing/2014/main" id="{668AE94E-298E-ACCE-C605-8897A77A0FDC}"/>
                  </a:ext>
                </a:extLst>
              </p:cNvPr>
              <p:cNvGrpSpPr/>
              <p:nvPr/>
            </p:nvGrpSpPr>
            <p:grpSpPr>
              <a:xfrm>
                <a:off x="10984861" y="3003295"/>
                <a:ext cx="1261460" cy="387488"/>
                <a:chOff x="10984861" y="3003295"/>
                <a:chExt cx="1261460" cy="387488"/>
              </a:xfrm>
            </p:grpSpPr>
            <p:pic>
              <p:nvPicPr>
                <p:cNvPr id="308" name="Picture 78">
                  <a:extLst>
                    <a:ext uri="{FF2B5EF4-FFF2-40B4-BE49-F238E27FC236}">
                      <a16:creationId xmlns:a16="http://schemas.microsoft.com/office/drawing/2014/main" id="{F8AF6EDD-A22C-8F82-E653-89A6FE65A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>
                <a:xfrm rot="10800000" flipV="1">
                  <a:off x="10984861" y="3003295"/>
                  <a:ext cx="1196405" cy="386910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cxnSp>
              <p:nvCxnSpPr>
                <p:cNvPr id="309" name="Connector 79">
                  <a:extLst>
                    <a:ext uri="{FF2B5EF4-FFF2-40B4-BE49-F238E27FC236}">
                      <a16:creationId xmlns:a16="http://schemas.microsoft.com/office/drawing/2014/main" id="{B6D45FDE-6CC1-7884-7EC2-DC69609F99E4}"/>
                    </a:ext>
                  </a:extLst>
                </p:cNvPr>
                <p:cNvCxnSpPr/>
                <p:nvPr/>
              </p:nvCxnSpPr>
              <p:spPr>
                <a:xfrm>
                  <a:off x="11191883" y="3210964"/>
                  <a:ext cx="748955" cy="82211"/>
                </a:xfrm>
                <a:prstGeom prst="line">
                  <a:avLst/>
                </a:prstGeom>
                <a:noFill/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sp>
              <p:nvSpPr>
                <p:cNvPr id="310" name="AutoShape 80">
                  <a:extLst>
                    <a:ext uri="{FF2B5EF4-FFF2-40B4-BE49-F238E27FC236}">
                      <a16:creationId xmlns:a16="http://schemas.microsoft.com/office/drawing/2014/main" id="{5E679331-24FF-40ED-AB43-5E9EC30E98E0}"/>
                    </a:ext>
                  </a:extLst>
                </p:cNvPr>
                <p:cNvSpPr/>
                <p:nvPr/>
              </p:nvSpPr>
              <p:spPr>
                <a:xfrm rot="330564">
                  <a:off x="11110076" y="3249091"/>
                  <a:ext cx="1136245" cy="141692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700" dirty="0">
                      <a:latin typeface="+mj-lt"/>
                      <a:ea typeface="Times New Roman"/>
                      <a:cs typeface="Times New Roman"/>
                      <a:sym typeface="Times New Roman"/>
                    </a:rPr>
                    <a:t>Move to approcach</a:t>
                  </a:r>
                  <a:endParaRPr lang="en-US" sz="1100" dirty="0">
                    <a:latin typeface="+mj-lt"/>
                  </a:endParaRPr>
                </a:p>
              </p:txBody>
            </p:sp>
          </p:grpSp>
          <p:sp>
            <p:nvSpPr>
              <p:cNvPr id="306" name="AutoShape 81">
                <a:extLst>
                  <a:ext uri="{FF2B5EF4-FFF2-40B4-BE49-F238E27FC236}">
                    <a16:creationId xmlns:a16="http://schemas.microsoft.com/office/drawing/2014/main" id="{60F4A7BE-D4CA-76C7-7DD2-B56EF25848D8}"/>
                  </a:ext>
                </a:extLst>
              </p:cNvPr>
              <p:cNvSpPr/>
              <p:nvPr/>
            </p:nvSpPr>
            <p:spPr>
              <a:xfrm>
                <a:off x="11548518" y="3528115"/>
                <a:ext cx="537858" cy="177824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Grab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307" name="AutoShape 82">
                <a:extLst>
                  <a:ext uri="{FF2B5EF4-FFF2-40B4-BE49-F238E27FC236}">
                    <a16:creationId xmlns:a16="http://schemas.microsoft.com/office/drawing/2014/main" id="{652A3FF0-D484-AE56-75EB-29CF98528944}"/>
                  </a:ext>
                </a:extLst>
              </p:cNvPr>
              <p:cNvSpPr/>
              <p:nvPr/>
            </p:nvSpPr>
            <p:spPr>
              <a:xfrm>
                <a:off x="11243658" y="3930214"/>
                <a:ext cx="876355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Walk Around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319" name="文本框 318">
              <a:extLst>
                <a:ext uri="{FF2B5EF4-FFF2-40B4-BE49-F238E27FC236}">
                  <a16:creationId xmlns:a16="http://schemas.microsoft.com/office/drawing/2014/main" id="{51D3F694-0D03-4E85-6DF9-53F47B39A5CC}"/>
                </a:ext>
              </a:extLst>
            </p:cNvPr>
            <p:cNvSpPr txBox="1"/>
            <p:nvPr/>
          </p:nvSpPr>
          <p:spPr>
            <a:xfrm>
              <a:off x="7415142" y="4895007"/>
              <a:ext cx="2060656" cy="435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Output Current </a:t>
              </a:r>
              <a:r>
                <a:rPr lang="en-US" altLang="zh-CN" sz="1100" b="1" dirty="0">
                  <a:solidFill>
                    <a:srgbClr val="71D8D0"/>
                  </a:solidFill>
                  <a:latin typeface="Consolas" panose="020B0609020204030204" pitchFamily="49" charset="0"/>
                </a:rPr>
                <a:t>Task</a:t>
              </a:r>
              <a:r>
                <a:rPr lang="en-US" altLang="zh-CN" sz="1100" dirty="0"/>
                <a:t> in the form of </a:t>
              </a:r>
              <a:r>
                <a:rPr lang="en-US" altLang="zh-CN" sz="1100" dirty="0">
                  <a:latin typeface="Consolas"/>
                  <a:ea typeface="Consolas"/>
                  <a:cs typeface="Consolas"/>
                  <a:sym typeface="Consolas"/>
                </a:rPr>
                <a:t>List&lt;</a:t>
              </a:r>
              <a:r>
                <a:rPr lang="en-US" altLang="zh-CN" sz="1100" b="1" dirty="0">
                  <a:solidFill>
                    <a:srgbClr val="3370FF"/>
                  </a:solidFill>
                  <a:latin typeface="Consolas"/>
                  <a:ea typeface="Consolas"/>
                  <a:cs typeface="Consolas"/>
                  <a:sym typeface="Consolas"/>
                </a:rPr>
                <a:t>BaseAction</a:t>
              </a:r>
              <a:r>
                <a:rPr lang="en-US" altLang="zh-CN" sz="1100" dirty="0">
                  <a:latin typeface="Consolas"/>
                  <a:ea typeface="Consolas"/>
                  <a:cs typeface="Consolas"/>
                  <a:sym typeface="Consolas"/>
                </a:rPr>
                <a:t>&gt; </a:t>
              </a:r>
              <a:endParaRPr lang="en-US" altLang="zh-CN" sz="1100" dirty="0"/>
            </a:p>
          </p:txBody>
        </p: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4F1348C8-4A12-2FFB-C562-558C27A9AFB0}"/>
                </a:ext>
              </a:extLst>
            </p:cNvPr>
            <p:cNvGrpSpPr/>
            <p:nvPr/>
          </p:nvGrpSpPr>
          <p:grpSpPr>
            <a:xfrm>
              <a:off x="8379182" y="3919733"/>
              <a:ext cx="237484" cy="249595"/>
              <a:chOff x="9009336" y="3335347"/>
              <a:chExt cx="237484" cy="249595"/>
            </a:xfrm>
          </p:grpSpPr>
          <p:pic>
            <p:nvPicPr>
              <p:cNvPr id="320" name="Picture 73">
                <a:extLst>
                  <a:ext uri="{FF2B5EF4-FFF2-40B4-BE49-F238E27FC236}">
                    <a16:creationId xmlns:a16="http://schemas.microsoft.com/office/drawing/2014/main" id="{BA25F669-145A-D0EF-F34E-33AB60757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9336" y="3335347"/>
                <a:ext cx="221834" cy="217752"/>
              </a:xfrm>
              <a:prstGeom prst="roundRect">
                <a:avLst>
                  <a:gd name="adj" fmla="val 18982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21" name="Picture 74">
                <a:extLst>
                  <a:ext uri="{FF2B5EF4-FFF2-40B4-BE49-F238E27FC236}">
                    <a16:creationId xmlns:a16="http://schemas.microsoft.com/office/drawing/2014/main" id="{6BC0C0EB-7411-3787-39F4-ACA0827EF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132593" y="3472817"/>
                <a:ext cx="114227" cy="112125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32" name="箭头: 手杖形 331">
              <a:extLst>
                <a:ext uri="{FF2B5EF4-FFF2-40B4-BE49-F238E27FC236}">
                  <a16:creationId xmlns:a16="http://schemas.microsoft.com/office/drawing/2014/main" id="{7331C5C1-4881-046D-2A7B-1CFDA4572284}"/>
                </a:ext>
              </a:extLst>
            </p:cNvPr>
            <p:cNvSpPr/>
            <p:nvPr/>
          </p:nvSpPr>
          <p:spPr>
            <a:xfrm rot="16200000" flipV="1">
              <a:off x="9117013" y="3668847"/>
              <a:ext cx="3802185" cy="550217"/>
            </a:xfrm>
            <a:prstGeom prst="uturnArrow">
              <a:avLst>
                <a:gd name="adj1" fmla="val 25000"/>
                <a:gd name="adj2" fmla="val 25000"/>
                <a:gd name="adj3" fmla="val 35578"/>
                <a:gd name="adj4" fmla="val 61599"/>
                <a:gd name="adj5" fmla="val 9188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3" name="AutoShape 130">
              <a:extLst>
                <a:ext uri="{FF2B5EF4-FFF2-40B4-BE49-F238E27FC236}">
                  <a16:creationId xmlns:a16="http://schemas.microsoft.com/office/drawing/2014/main" id="{3E66DD17-E987-F4F8-C687-779DA1B4544F}"/>
                </a:ext>
              </a:extLst>
            </p:cNvPr>
            <p:cNvSpPr/>
            <p:nvPr/>
          </p:nvSpPr>
          <p:spPr>
            <a:xfrm>
              <a:off x="9342673" y="4891641"/>
              <a:ext cx="327236" cy="389080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4119D8DC-6928-70DE-7CC2-E283CD75A1AE}"/>
                </a:ext>
              </a:extLst>
            </p:cNvPr>
            <p:cNvSpPr txBox="1"/>
            <p:nvPr/>
          </p:nvSpPr>
          <p:spPr>
            <a:xfrm rot="5400000">
              <a:off x="9766873" y="3834348"/>
              <a:ext cx="2468788" cy="296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Execute </a:t>
              </a:r>
              <a:r>
                <a:rPr lang="en-US" altLang="zh-CN" sz="1100" b="1" dirty="0">
                  <a:solidFill>
                    <a:srgbClr val="71D8D0"/>
                  </a:solidFill>
                  <a:latin typeface="Consolas" panose="020B0609020204030204" pitchFamily="49" charset="0"/>
                </a:rPr>
                <a:t>Task</a:t>
              </a:r>
              <a:r>
                <a:rPr lang="en-US" altLang="zh-CN" sz="1100" dirty="0"/>
                <a:t> </a:t>
              </a:r>
              <a:r>
                <a:rPr lang="en-US" altLang="zh-CN" dirty="0">
                  <a:solidFill>
                    <a:srgbClr val="1C2127"/>
                  </a:solidFill>
                  <a:latin typeface="-apple-system"/>
                </a:rPr>
                <a:t>Asynchronously</a:t>
              </a:r>
              <a:endParaRPr lang="en-US" altLang="zh-CN" sz="1100" dirty="0"/>
            </a:p>
          </p:txBody>
        </p:sp>
      </p:grp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2502553" y="55642"/>
            <a:ext cx="9141171" cy="5428074"/>
          </a:xfrm>
          <a:prstGeom prst="corner">
            <a:avLst>
              <a:gd name="adj1" fmla="val 65259"/>
              <a:gd name="adj2" fmla="val 89927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5027E0E7-3433-3278-1761-076A647C2D08}"/>
              </a:ext>
            </a:extLst>
          </p:cNvPr>
          <p:cNvGrpSpPr/>
          <p:nvPr/>
        </p:nvGrpSpPr>
        <p:grpSpPr>
          <a:xfrm>
            <a:off x="7363932" y="5601798"/>
            <a:ext cx="3835705" cy="1454030"/>
            <a:chOff x="7929365" y="6685782"/>
            <a:chExt cx="3835705" cy="1454030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32DBAB73-B31D-15C6-11AD-44E427786916}"/>
                </a:ext>
              </a:extLst>
            </p:cNvPr>
            <p:cNvGrpSpPr/>
            <p:nvPr/>
          </p:nvGrpSpPr>
          <p:grpSpPr>
            <a:xfrm>
              <a:off x="7929365" y="6685782"/>
              <a:ext cx="3782084" cy="1454030"/>
              <a:chOff x="9171994" y="5410123"/>
              <a:chExt cx="3782084" cy="1454030"/>
            </a:xfrm>
          </p:grpSpPr>
          <p:sp>
            <p:nvSpPr>
              <p:cNvPr id="274" name="AutoShape 34">
                <a:extLst>
                  <a:ext uri="{FF2B5EF4-FFF2-40B4-BE49-F238E27FC236}">
                    <a16:creationId xmlns:a16="http://schemas.microsoft.com/office/drawing/2014/main" id="{19A3580A-56B3-6C16-5F64-FB18DE9881D8}"/>
                  </a:ext>
                </a:extLst>
              </p:cNvPr>
              <p:cNvSpPr/>
              <p:nvPr/>
            </p:nvSpPr>
            <p:spPr>
              <a:xfrm>
                <a:off x="9171994" y="5410123"/>
                <a:ext cx="3782084" cy="145403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78FBB6ED-0F16-83C3-DD0F-4AD37365EA4C}"/>
                  </a:ext>
                </a:extLst>
              </p:cNvPr>
              <p:cNvGrpSpPr/>
              <p:nvPr/>
            </p:nvGrpSpPr>
            <p:grpSpPr>
              <a:xfrm>
                <a:off x="9234157" y="5487967"/>
                <a:ext cx="2763568" cy="1250542"/>
                <a:chOff x="9234157" y="5487967"/>
                <a:chExt cx="2763568" cy="1250542"/>
              </a:xfrm>
            </p:grpSpPr>
            <p:grpSp>
              <p:nvGrpSpPr>
                <p:cNvPr id="33" name="Group 33"/>
                <p:cNvGrpSpPr/>
                <p:nvPr/>
              </p:nvGrpSpPr>
              <p:grpSpPr>
                <a:xfrm>
                  <a:off x="9234157" y="5496678"/>
                  <a:ext cx="1719546" cy="1241831"/>
                  <a:chOff x="8979217" y="6613294"/>
                  <a:chExt cx="1719546" cy="1241831"/>
                </a:xfrm>
              </p:grpSpPr>
              <p:sp>
                <p:nvSpPr>
                  <p:cNvPr id="34" name="AutoShape 34"/>
                  <p:cNvSpPr/>
                  <p:nvPr/>
                </p:nvSpPr>
                <p:spPr>
                  <a:xfrm>
                    <a:off x="8979217" y="6623225"/>
                    <a:ext cx="1485900" cy="12319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5875" cap="flat" cmpd="sng">
                    <a:solidFill>
                      <a:schemeClr val="bg1">
                        <a:lumMod val="50000"/>
                      </a:schemeClr>
                    </a:solidFill>
                    <a:prstDash val="sysDash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dirty="0"/>
                  </a:p>
                </p:txBody>
              </p:sp>
              <p:grpSp>
                <p:nvGrpSpPr>
                  <p:cNvPr id="35" name="Group 35"/>
                  <p:cNvGrpSpPr/>
                  <p:nvPr/>
                </p:nvGrpSpPr>
                <p:grpSpPr>
                  <a:xfrm>
                    <a:off x="8985926" y="6613294"/>
                    <a:ext cx="1712837" cy="1203617"/>
                    <a:chOff x="8985926" y="6613294"/>
                    <a:chExt cx="1712837" cy="1203617"/>
                  </a:xfrm>
                </p:grpSpPr>
                <p:sp>
                  <p:nvSpPr>
                    <p:cNvPr id="36" name="AutoShape 36"/>
                    <p:cNvSpPr/>
                    <p:nvPr/>
                  </p:nvSpPr>
                  <p:spPr>
                    <a:xfrm>
                      <a:off x="8985926" y="6613294"/>
                      <a:ext cx="1485900" cy="2667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0" tIns="0" rIns="0" bIns="0" rtlCol="0" anchor="ctr">
                      <a:noAutofit/>
                    </a:bodyPr>
                    <a:lstStyle/>
                    <a:p>
                      <a:pPr algn="ctr">
                        <a:lnSpc>
                          <a:spcPct val="125000"/>
                        </a:lnSpc>
                        <a:defRPr/>
                      </a:pPr>
                      <a:r>
                        <a:rPr lang="en-US" b="1" dirty="0">
                          <a:solidFill>
                            <a:srgbClr val="1F2329"/>
                          </a:solidFill>
                        </a:rPr>
                        <a:t>EAT Framework</a:t>
                      </a:r>
                      <a:endParaRPr lang="en-US" dirty="0"/>
                    </a:p>
                  </p:txBody>
                </p:sp>
                <p:sp>
                  <p:nvSpPr>
                    <p:cNvPr id="37" name="AutoShape 37"/>
                    <p:cNvSpPr/>
                    <p:nvPr/>
                  </p:nvSpPr>
                  <p:spPr>
                    <a:xfrm>
                      <a:off x="9070376" y="7590832"/>
                      <a:ext cx="448071" cy="200298"/>
                    </a:xfrm>
                    <a:prstGeom prst="rect">
                      <a:avLst/>
                    </a:prstGeom>
                    <a:solidFill>
                      <a:srgbClr val="FAD355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8" name="AutoShape 38"/>
                    <p:cNvSpPr/>
                    <p:nvPr/>
                  </p:nvSpPr>
                  <p:spPr>
                    <a:xfrm>
                      <a:off x="9070376" y="7368468"/>
                      <a:ext cx="448071" cy="201116"/>
                    </a:xfrm>
                    <a:prstGeom prst="rect">
                      <a:avLst/>
                    </a:prstGeom>
                    <a:solidFill>
                      <a:srgbClr val="FFBA6B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9" name="AutoShape 39"/>
                    <p:cNvSpPr/>
                    <p:nvPr/>
                  </p:nvSpPr>
                  <p:spPr>
                    <a:xfrm>
                      <a:off x="9070376" y="7132609"/>
                      <a:ext cx="448071" cy="217903"/>
                    </a:xfrm>
                    <a:prstGeom prst="rect">
                      <a:avLst/>
                    </a:prstGeom>
                    <a:solidFill>
                      <a:srgbClr val="3370FF"/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sp>
                  <p:nvSpPr>
                    <p:cNvPr id="40" name="AutoShape 40"/>
                    <p:cNvSpPr/>
                    <p:nvPr/>
                  </p:nvSpPr>
                  <p:spPr>
                    <a:xfrm flipV="1">
                      <a:off x="9070376" y="6892694"/>
                      <a:ext cx="448071" cy="229140"/>
                    </a:xfrm>
                    <a:prstGeom prst="rect">
                      <a:avLst/>
                    </a:prstGeom>
                    <a:solidFill>
                      <a:srgbClr val="64E8D6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41" name="AutoShape 41"/>
                    <p:cNvSpPr/>
                    <p:nvPr/>
                  </p:nvSpPr>
                  <p:spPr>
                    <a:xfrm>
                      <a:off x="9445235" y="7113818"/>
                      <a:ext cx="11430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Action Layer</a:t>
                      </a:r>
                    </a:p>
                  </p:txBody>
                </p:sp>
                <p:sp>
                  <p:nvSpPr>
                    <p:cNvPr id="42" name="AutoShape 42"/>
                    <p:cNvSpPr/>
                    <p:nvPr/>
                  </p:nvSpPr>
                  <p:spPr>
                    <a:xfrm>
                      <a:off x="9443579" y="7334357"/>
                      <a:ext cx="12065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Entity Layer</a:t>
                      </a:r>
                    </a:p>
                  </p:txBody>
                </p:sp>
                <p:sp>
                  <p:nvSpPr>
                    <p:cNvPr id="43" name="AutoShape 43"/>
                    <p:cNvSpPr/>
                    <p:nvPr/>
                  </p:nvSpPr>
                  <p:spPr>
                    <a:xfrm rot="10800000" flipV="1">
                      <a:off x="9441463" y="7562911"/>
                      <a:ext cx="12573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/>
                        <a:t>Mono Layer</a:t>
                      </a:r>
                    </a:p>
                  </p:txBody>
                </p:sp>
                <p:sp>
                  <p:nvSpPr>
                    <p:cNvPr id="44" name="AutoShape 44"/>
                    <p:cNvSpPr/>
                    <p:nvPr/>
                  </p:nvSpPr>
                  <p:spPr>
                    <a:xfrm>
                      <a:off x="9444098" y="6889950"/>
                      <a:ext cx="900144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Task Layer</a:t>
                      </a:r>
                    </a:p>
                  </p:txBody>
                </p:sp>
              </p:grpSp>
            </p:grp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10793408" y="5487967"/>
                  <a:ext cx="1204317" cy="770307"/>
                  <a:chOff x="10825758" y="5430712"/>
                  <a:chExt cx="1204317" cy="770307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0832108" y="5700075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0836273" y="5947137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0825758" y="5430712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447335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693137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0978156" y="594701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75035" y="6250076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10955757" y="6250700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</p:grpSp>
        </p:grpSp>
        <p:pic>
          <p:nvPicPr>
            <p:cNvPr id="356" name="Picture 122">
              <a:extLst>
                <a:ext uri="{FF2B5EF4-FFF2-40B4-BE49-F238E27FC236}">
                  <a16:creationId xmlns:a16="http://schemas.microsoft.com/office/drawing/2014/main" id="{5ACC8A48-B1A3-DAFC-3111-85339A0E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543564" y="7801982"/>
              <a:ext cx="258174" cy="243852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357" name="AutoShape 44">
              <a:extLst>
                <a:ext uri="{FF2B5EF4-FFF2-40B4-BE49-F238E27FC236}">
                  <a16:creationId xmlns:a16="http://schemas.microsoft.com/office/drawing/2014/main" id="{36EA9BC7-35E4-945A-D9F7-2D3759647C2E}"/>
                </a:ext>
              </a:extLst>
            </p:cNvPr>
            <p:cNvSpPr/>
            <p:nvPr/>
          </p:nvSpPr>
          <p:spPr>
            <a:xfrm>
              <a:off x="9761949" y="7785713"/>
              <a:ext cx="2003121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Third Plugin / .</a:t>
              </a:r>
              <a:r>
                <a:rPr lang="en-US" sz="900" dirty="0">
                  <a:latin typeface="Consolas" panose="020B0609020204030204" pitchFamily="49" charset="0"/>
                </a:rPr>
                <a:t>dll</a:t>
              </a:r>
              <a:r>
                <a:rPr lang="en-US" sz="900" dirty="0"/>
                <a:t> / Third Assembly 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99340" y="3736926"/>
            <a:ext cx="6488396" cy="3436986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8" name="AutoShape 28"/>
          <p:cNvSpPr/>
          <p:nvPr/>
        </p:nvSpPr>
        <p:spPr>
          <a:xfrm>
            <a:off x="165122" y="3776029"/>
            <a:ext cx="3708400" cy="34106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Manual Analysis</a:t>
            </a:r>
            <a:endParaRPr lang="en-US" sz="1100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219800" y="4235788"/>
            <a:ext cx="2248671" cy="1609261"/>
            <a:chOff x="2815839" y="5831928"/>
            <a:chExt cx="2248671" cy="1609261"/>
          </a:xfrm>
        </p:grpSpPr>
        <p:sp>
          <p:nvSpPr>
            <p:cNvPr id="3" name="AutoShape 3"/>
            <p:cNvSpPr/>
            <p:nvPr/>
          </p:nvSpPr>
          <p:spPr>
            <a:xfrm>
              <a:off x="2815839" y="5850495"/>
              <a:ext cx="1705621" cy="1590694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890329" y="5831928"/>
              <a:ext cx="1600200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dirty="0">
                  <a:solidFill>
                    <a:srgbClr val="1F2329"/>
                  </a:solidFill>
                </a:rPr>
                <a:t>Hierarchy</a:t>
              </a:r>
              <a:r>
                <a:rPr lang="en-US" dirty="0">
                  <a:solidFill>
                    <a:srgbClr val="1F2329"/>
                  </a:solidFill>
                </a:rPr>
                <a:t> Analysis</a:t>
              </a:r>
              <a:endParaRPr lang="en-US" sz="110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3"/>
              <a:ext cx="995274" cy="1231901"/>
              <a:chOff x="5041746" y="5728664"/>
              <a:chExt cx="1665805" cy="1815053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9" name="Picture 71">
                <a:extLst>
                  <a:ext uri="{FF2B5EF4-FFF2-40B4-BE49-F238E27FC236}">
                    <a16:creationId xmlns:a16="http://schemas.microsoft.com/office/drawing/2014/main" id="{37117E7F-CCDB-3429-776F-95B53A373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35789" y="7155119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21" name="连接符: 肘形 220">
                <a:extLst>
                  <a:ext uri="{FF2B5EF4-FFF2-40B4-BE49-F238E27FC236}">
                    <a16:creationId xmlns:a16="http://schemas.microsoft.com/office/drawing/2014/main" id="{BCC83D2F-1122-1169-706B-38EBD7222992}"/>
                  </a:ext>
                </a:extLst>
              </p:cNvPr>
              <p:cNvCxnSpPr>
                <a:cxnSpLocks/>
                <a:stCxn id="174" idx="2"/>
                <a:endCxn id="219" idx="1"/>
              </p:cNvCxnSpPr>
              <p:nvPr/>
            </p:nvCxnSpPr>
            <p:spPr>
              <a:xfrm rot="16200000" flipH="1">
                <a:off x="4877399" y="6491028"/>
                <a:ext cx="1232156" cy="484622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92305" y="6369054"/>
              <a:ext cx="1155700" cy="2159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Interactables</a:t>
              </a:r>
              <a:endParaRPr lang="en-US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72009" y="6134806"/>
              <a:ext cx="1155700" cy="2159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Environment</a:t>
              </a:r>
              <a:endParaRPr lang="en-US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908810" y="6591131"/>
              <a:ext cx="1155700" cy="2159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Box</a:t>
              </a:r>
              <a:endParaRPr lang="en-US" dirty="0"/>
            </a:p>
          </p:txBody>
        </p:sp>
      </p:grpSp>
      <p:sp>
        <p:nvSpPr>
          <p:cNvPr id="347" name="AutoShape 27">
            <a:extLst>
              <a:ext uri="{FF2B5EF4-FFF2-40B4-BE49-F238E27FC236}">
                <a16:creationId xmlns:a16="http://schemas.microsoft.com/office/drawing/2014/main" id="{29DC284B-9BB1-249E-9B7A-5110FB074F3C}"/>
              </a:ext>
            </a:extLst>
          </p:cNvPr>
          <p:cNvSpPr/>
          <p:nvPr/>
        </p:nvSpPr>
        <p:spPr>
          <a:xfrm rot="16200000">
            <a:off x="2191752" y="5335277"/>
            <a:ext cx="320040" cy="443499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355944" y="5880155"/>
            <a:ext cx="1650574" cy="1004565"/>
            <a:chOff x="201782" y="7274076"/>
            <a:chExt cx="1650574" cy="1004565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2" y="7326296"/>
              <a:ext cx="1492944" cy="952345"/>
              <a:chOff x="201782" y="7326296"/>
              <a:chExt cx="1492944" cy="952345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2" y="7326296"/>
                <a:ext cx="1492944" cy="952345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grpSp>
            <p:nvGrpSpPr>
              <p:cNvPr id="354" name="组合 353">
                <a:extLst>
                  <a:ext uri="{FF2B5EF4-FFF2-40B4-BE49-F238E27FC236}">
                    <a16:creationId xmlns:a16="http://schemas.microsoft.com/office/drawing/2014/main" id="{C36639DF-66D2-CE8E-6988-FB2FB878B0C4}"/>
                  </a:ext>
                </a:extLst>
              </p:cNvPr>
              <p:cNvGrpSpPr/>
              <p:nvPr/>
            </p:nvGrpSpPr>
            <p:grpSpPr>
              <a:xfrm>
                <a:off x="296303" y="7726581"/>
                <a:ext cx="531847" cy="464243"/>
                <a:chOff x="963821" y="7322800"/>
                <a:chExt cx="531847" cy="464243"/>
              </a:xfrm>
            </p:grpSpPr>
            <p:pic>
              <p:nvPicPr>
                <p:cNvPr id="350" name="Picture 123">
                  <a:extLst>
                    <a:ext uri="{FF2B5EF4-FFF2-40B4-BE49-F238E27FC236}">
                      <a16:creationId xmlns:a16="http://schemas.microsoft.com/office/drawing/2014/main" id="{5F335CBE-C642-1672-5AEC-A9A13DDAC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63821" y="7322800"/>
                  <a:ext cx="406400" cy="383855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351" name="Picture 123">
                  <a:extLst>
                    <a:ext uri="{FF2B5EF4-FFF2-40B4-BE49-F238E27FC236}">
                      <a16:creationId xmlns:a16="http://schemas.microsoft.com/office/drawing/2014/main" id="{FC30D744-2B4A-EB6D-C43F-1104A2F46F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9268" y="7403188"/>
                  <a:ext cx="406400" cy="383855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</p:grpSp>
          <p:grpSp>
            <p:nvGrpSpPr>
              <p:cNvPr id="353" name="组合 352">
                <a:extLst>
                  <a:ext uri="{FF2B5EF4-FFF2-40B4-BE49-F238E27FC236}">
                    <a16:creationId xmlns:a16="http://schemas.microsoft.com/office/drawing/2014/main" id="{8FFDB24B-94B8-3D33-B731-92CB1F9F4707}"/>
                  </a:ext>
                </a:extLst>
              </p:cNvPr>
              <p:cNvGrpSpPr/>
              <p:nvPr/>
            </p:nvGrpSpPr>
            <p:grpSpPr>
              <a:xfrm>
                <a:off x="884989" y="7738893"/>
                <a:ext cx="531697" cy="507046"/>
                <a:chOff x="1572246" y="7279736"/>
                <a:chExt cx="531697" cy="507046"/>
              </a:xfrm>
            </p:grpSpPr>
            <p:pic>
              <p:nvPicPr>
                <p:cNvPr id="352" name="Picture 122">
                  <a:extLst>
                    <a:ext uri="{FF2B5EF4-FFF2-40B4-BE49-F238E27FC236}">
                      <a16:creationId xmlns:a16="http://schemas.microsoft.com/office/drawing/2014/main" id="{F2098F1F-04F1-A9C0-18DE-9F55A98504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72246" y="7279736"/>
                  <a:ext cx="406250" cy="383713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pic>
              <p:nvPicPr>
                <p:cNvPr id="349" name="Picture 122">
                  <a:extLst>
                    <a:ext uri="{FF2B5EF4-FFF2-40B4-BE49-F238E27FC236}">
                      <a16:creationId xmlns:a16="http://schemas.microsoft.com/office/drawing/2014/main" id="{5A64813C-1886-E612-69B3-019DB63039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97693" y="7403069"/>
                  <a:ext cx="406250" cy="383713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99457" y="7274076"/>
              <a:ext cx="1552899" cy="56704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1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100" dirty="0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ED77AB5-D46D-213E-A28B-4BA27055C854}"/>
              </a:ext>
            </a:extLst>
          </p:cNvPr>
          <p:cNvGrpSpPr/>
          <p:nvPr/>
        </p:nvGrpSpPr>
        <p:grpSpPr>
          <a:xfrm>
            <a:off x="2619150" y="4620653"/>
            <a:ext cx="3855717" cy="2387335"/>
            <a:chOff x="3975100" y="3386525"/>
            <a:chExt cx="3855717" cy="2387335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3976229" y="3386525"/>
              <a:ext cx="3854588" cy="832053"/>
            </a:xfrm>
            <a:prstGeom prst="rect">
              <a:avLst/>
            </a:prstGeom>
            <a:solidFill>
              <a:srgbClr val="4874CB">
                <a:alpha val="25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57">
                <a:buClrTx/>
                <a:defRPr/>
              </a:pPr>
              <a:endParaRPr lang="zh-CN" altLang="en-US" sz="110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3975100" y="4256941"/>
              <a:ext cx="3854588" cy="893777"/>
            </a:xfrm>
            <a:prstGeom prst="rect">
              <a:avLst/>
            </a:prstGeom>
            <a:solidFill>
              <a:srgbClr val="EE822F">
                <a:alpha val="25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57">
                <a:buClrTx/>
                <a:defRPr/>
              </a:pPr>
              <a:endParaRPr lang="zh-CN" altLang="en-US" sz="1100" kern="120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8D3A9CE-1647-034D-A195-A42346C28474}"/>
                </a:ext>
              </a:extLst>
            </p:cNvPr>
            <p:cNvSpPr/>
            <p:nvPr/>
          </p:nvSpPr>
          <p:spPr>
            <a:xfrm>
              <a:off x="3975100" y="5178975"/>
              <a:ext cx="3854588" cy="594885"/>
            </a:xfrm>
            <a:prstGeom prst="rect">
              <a:avLst/>
            </a:prstGeom>
            <a:solidFill>
              <a:srgbClr val="F2BA02">
                <a:alpha val="25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57">
                <a:buClrTx/>
                <a:defRPr/>
              </a:pPr>
              <a:endParaRPr lang="zh-CN" altLang="en-US" sz="1100" kern="120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6C532875-A944-EB3C-6410-ABE6A0F4E7C3}"/>
                </a:ext>
              </a:extLst>
            </p:cNvPr>
            <p:cNvGrpSpPr/>
            <p:nvPr/>
          </p:nvGrpSpPr>
          <p:grpSpPr>
            <a:xfrm>
              <a:off x="4133942" y="3466557"/>
              <a:ext cx="3653751" cy="2183060"/>
              <a:chOff x="1972415" y="1655424"/>
              <a:chExt cx="5261886" cy="2834246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952D6875-5D8B-0F88-09CB-FDA86F46E2D6}"/>
                  </a:ext>
                </a:extLst>
              </p:cNvPr>
              <p:cNvSpPr/>
              <p:nvPr/>
            </p:nvSpPr>
            <p:spPr>
              <a:xfrm>
                <a:off x="3893160" y="1655424"/>
                <a:ext cx="1464403" cy="337050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Action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DBFA2BFE-E434-5CD7-0ECA-BA17613AA200}"/>
                  </a:ext>
                </a:extLst>
              </p:cNvPr>
              <p:cNvSpPr/>
              <p:nvPr/>
            </p:nvSpPr>
            <p:spPr>
              <a:xfrm>
                <a:off x="2952686" y="2180196"/>
                <a:ext cx="1464403" cy="353993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 Action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6699670C-5A30-90E7-AD92-F463FA240989}"/>
                  </a:ext>
                </a:extLst>
              </p:cNvPr>
              <p:cNvSpPr/>
              <p:nvPr/>
            </p:nvSpPr>
            <p:spPr>
              <a:xfrm>
                <a:off x="4882652" y="2199227"/>
                <a:ext cx="1663370" cy="337050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 Action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3BB0CF74-328E-E94D-EB10-8498CCA95E90}"/>
                  </a:ext>
                </a:extLst>
              </p:cNvPr>
              <p:cNvSpPr txBox="1"/>
              <p:nvPr/>
            </p:nvSpPr>
            <p:spPr>
              <a:xfrm>
                <a:off x="4211121" y="1931808"/>
                <a:ext cx="825866" cy="33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0" name="连接符: 曲线 189">
                <a:extLst>
                  <a:ext uri="{FF2B5EF4-FFF2-40B4-BE49-F238E27FC236}">
                    <a16:creationId xmlns:a16="http://schemas.microsoft.com/office/drawing/2014/main" id="{63F61584-454A-5D63-0B16-589ACED6A258}"/>
                  </a:ext>
                </a:extLst>
              </p:cNvPr>
              <p:cNvCxnSpPr>
                <a:cxnSpLocks/>
                <a:stCxn id="187" idx="0"/>
                <a:endCxn id="186" idx="1"/>
              </p:cNvCxnSpPr>
              <p:nvPr/>
            </p:nvCxnSpPr>
            <p:spPr>
              <a:xfrm rot="5400000" flipH="1" flipV="1">
                <a:off x="3610901" y="1897937"/>
                <a:ext cx="356246" cy="208272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1" name="连接符: 曲线 190">
                <a:extLst>
                  <a:ext uri="{FF2B5EF4-FFF2-40B4-BE49-F238E27FC236}">
                    <a16:creationId xmlns:a16="http://schemas.microsoft.com/office/drawing/2014/main" id="{D0DD4E76-05D9-1CC3-43DD-9DC3E19F6319}"/>
                  </a:ext>
                </a:extLst>
              </p:cNvPr>
              <p:cNvCxnSpPr>
                <a:cxnSpLocks/>
                <a:stCxn id="188" idx="0"/>
                <a:endCxn id="186" idx="3"/>
              </p:cNvCxnSpPr>
              <p:nvPr/>
            </p:nvCxnSpPr>
            <p:spPr>
              <a:xfrm rot="16200000" flipV="1">
                <a:off x="5348313" y="1833202"/>
                <a:ext cx="375277" cy="356774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B7BB51EE-A68C-13DC-5B90-C5E212D8472D}"/>
                  </a:ext>
                </a:extLst>
              </p:cNvPr>
              <p:cNvSpPr/>
              <p:nvPr/>
            </p:nvSpPr>
            <p:spPr>
              <a:xfrm>
                <a:off x="3920442" y="2767044"/>
                <a:ext cx="1464403" cy="337051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Entity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F5E5DF41-85F5-4ED4-F646-F8FAFE89C792}"/>
                  </a:ext>
                </a:extLst>
              </p:cNvPr>
              <p:cNvSpPr/>
              <p:nvPr/>
            </p:nvSpPr>
            <p:spPr>
              <a:xfrm>
                <a:off x="2587660" y="3340841"/>
                <a:ext cx="1858434" cy="353993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Grabbable Entity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ED2DE75C-2E52-5D63-2AAE-567535DCFE88}"/>
                  </a:ext>
                </a:extLst>
              </p:cNvPr>
              <p:cNvSpPr/>
              <p:nvPr/>
            </p:nvSpPr>
            <p:spPr>
              <a:xfrm>
                <a:off x="4887809" y="3302886"/>
                <a:ext cx="1981036" cy="337050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Triggerable Entity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ADEA7D4-962A-8218-A71C-A658A03EB4B1}"/>
                  </a:ext>
                </a:extLst>
              </p:cNvPr>
              <p:cNvSpPr txBox="1"/>
              <p:nvPr/>
            </p:nvSpPr>
            <p:spPr>
              <a:xfrm>
                <a:off x="4267140" y="3068751"/>
                <a:ext cx="825866" cy="33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97F6C8EA-CD22-1811-4A2B-8DD19A89FC1D}"/>
                  </a:ext>
                </a:extLst>
              </p:cNvPr>
              <p:cNvCxnSpPr>
                <a:cxnSpLocks/>
                <a:stCxn id="193" idx="0"/>
                <a:endCxn id="192" idx="1"/>
              </p:cNvCxnSpPr>
              <p:nvPr/>
            </p:nvCxnSpPr>
            <p:spPr>
              <a:xfrm rot="5400000" flipH="1" flipV="1">
                <a:off x="3516023" y="2936423"/>
                <a:ext cx="405272" cy="403565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7" name="连接符: 曲线 196">
                <a:extLst>
                  <a:ext uri="{FF2B5EF4-FFF2-40B4-BE49-F238E27FC236}">
                    <a16:creationId xmlns:a16="http://schemas.microsoft.com/office/drawing/2014/main" id="{96223471-2FF8-6C11-D1A1-9B4597A71356}"/>
                  </a:ext>
                </a:extLst>
              </p:cNvPr>
              <p:cNvCxnSpPr>
                <a:cxnSpLocks/>
                <a:stCxn id="194" idx="0"/>
                <a:endCxn id="192" idx="3"/>
              </p:cNvCxnSpPr>
              <p:nvPr/>
            </p:nvCxnSpPr>
            <p:spPr>
              <a:xfrm rot="16200000" flipV="1">
                <a:off x="5447930" y="2872486"/>
                <a:ext cx="367316" cy="493483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7AFABE55-DEE2-D93E-8044-989F95F7C163}"/>
                  </a:ext>
                </a:extLst>
              </p:cNvPr>
              <p:cNvSpPr/>
              <p:nvPr/>
            </p:nvSpPr>
            <p:spPr>
              <a:xfrm>
                <a:off x="1972415" y="4114365"/>
                <a:ext cx="1344089" cy="353993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Box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C835F6A-DDAA-D426-3704-EB4C8EA11EDF}"/>
                  </a:ext>
                </a:extLst>
              </p:cNvPr>
              <p:cNvSpPr/>
              <p:nvPr/>
            </p:nvSpPr>
            <p:spPr>
              <a:xfrm>
                <a:off x="4223132" y="4152619"/>
                <a:ext cx="1417547" cy="337051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Joystick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DB3E548D-B889-4D48-3E37-707CEBC028B4}"/>
                  </a:ext>
                </a:extLst>
              </p:cNvPr>
              <p:cNvSpPr/>
              <p:nvPr/>
            </p:nvSpPr>
            <p:spPr>
              <a:xfrm>
                <a:off x="5828389" y="4152618"/>
                <a:ext cx="1405912" cy="337050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Button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连接符: 曲线 200">
                <a:extLst>
                  <a:ext uri="{FF2B5EF4-FFF2-40B4-BE49-F238E27FC236}">
                    <a16:creationId xmlns:a16="http://schemas.microsoft.com/office/drawing/2014/main" id="{2AFC70B0-F9D2-742F-517C-695B03869E6C}"/>
                  </a:ext>
                </a:extLst>
              </p:cNvPr>
              <p:cNvCxnSpPr>
                <a:cxnSpLocks/>
                <a:stCxn id="198" idx="0"/>
                <a:endCxn id="193" idx="2"/>
              </p:cNvCxnSpPr>
              <p:nvPr/>
            </p:nvCxnSpPr>
            <p:spPr>
              <a:xfrm rot="5400000" flipH="1" flipV="1">
                <a:off x="2870903" y="3468393"/>
                <a:ext cx="419531" cy="872416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2" name="连接符: 曲线 201">
                <a:extLst>
                  <a:ext uri="{FF2B5EF4-FFF2-40B4-BE49-F238E27FC236}">
                    <a16:creationId xmlns:a16="http://schemas.microsoft.com/office/drawing/2014/main" id="{38A2025F-A5E7-CBDB-310F-1888F39C4B47}"/>
                  </a:ext>
                </a:extLst>
              </p:cNvPr>
              <p:cNvCxnSpPr>
                <a:cxnSpLocks/>
                <a:stCxn id="200" idx="0"/>
                <a:endCxn id="194" idx="2"/>
              </p:cNvCxnSpPr>
              <p:nvPr/>
            </p:nvCxnSpPr>
            <p:spPr>
              <a:xfrm rot="16200000" flipV="1">
                <a:off x="5948496" y="3569769"/>
                <a:ext cx="512682" cy="653017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3" name="连接符: 曲线 202">
                <a:extLst>
                  <a:ext uri="{FF2B5EF4-FFF2-40B4-BE49-F238E27FC236}">
                    <a16:creationId xmlns:a16="http://schemas.microsoft.com/office/drawing/2014/main" id="{741EB95F-90F5-551A-86A3-867B74A8C75D}"/>
                  </a:ext>
                </a:extLst>
              </p:cNvPr>
              <p:cNvCxnSpPr>
                <a:cxnSpLocks/>
                <a:stCxn id="199" idx="0"/>
                <a:endCxn id="194" idx="2"/>
              </p:cNvCxnSpPr>
              <p:nvPr/>
            </p:nvCxnSpPr>
            <p:spPr>
              <a:xfrm rot="5400000" flipH="1" flipV="1">
                <a:off x="5148776" y="3423068"/>
                <a:ext cx="512683" cy="946422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E942CA2-68BB-A4D2-F69A-81D10326AF21}"/>
                  </a:ext>
                </a:extLst>
              </p:cNvPr>
              <p:cNvSpPr txBox="1"/>
              <p:nvPr/>
            </p:nvSpPr>
            <p:spPr>
              <a:xfrm>
                <a:off x="3682492" y="3841955"/>
                <a:ext cx="1376202" cy="343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Implement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5" name="连接符: 曲线 204">
                <a:extLst>
                  <a:ext uri="{FF2B5EF4-FFF2-40B4-BE49-F238E27FC236}">
                    <a16:creationId xmlns:a16="http://schemas.microsoft.com/office/drawing/2014/main" id="{3A11CA9D-C8E0-A8D1-1B22-F1D7AC5CC81B}"/>
                  </a:ext>
                </a:extLst>
              </p:cNvPr>
              <p:cNvCxnSpPr>
                <a:cxnSpLocks/>
                <a:stCxn id="187" idx="1"/>
                <a:endCxn id="193" idx="1"/>
              </p:cNvCxnSpPr>
              <p:nvPr/>
            </p:nvCxnSpPr>
            <p:spPr>
              <a:xfrm rot="10800000" flipV="1">
                <a:off x="2587661" y="2357193"/>
                <a:ext cx="365026" cy="1160646"/>
              </a:xfrm>
              <a:prstGeom prst="curvedConnector3">
                <a:avLst>
                  <a:gd name="adj1" fmla="val 190189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6" name="连接符: 曲线 205">
                <a:extLst>
                  <a:ext uri="{FF2B5EF4-FFF2-40B4-BE49-F238E27FC236}">
                    <a16:creationId xmlns:a16="http://schemas.microsoft.com/office/drawing/2014/main" id="{D93F31B8-FC78-41A4-519D-2BE801C1E82F}"/>
                  </a:ext>
                </a:extLst>
              </p:cNvPr>
              <p:cNvCxnSpPr>
                <a:cxnSpLocks/>
                <a:stCxn id="188" idx="3"/>
                <a:endCxn id="194" idx="3"/>
              </p:cNvCxnSpPr>
              <p:nvPr/>
            </p:nvCxnSpPr>
            <p:spPr>
              <a:xfrm>
                <a:off x="6546023" y="2367753"/>
                <a:ext cx="322823" cy="1103659"/>
              </a:xfrm>
              <a:prstGeom prst="curvedConnector3">
                <a:avLst>
                  <a:gd name="adj1" fmla="val 201980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C7F1986-8F04-8A47-7357-B383FD56FCC9}"/>
                  </a:ext>
                </a:extLst>
              </p:cNvPr>
              <p:cNvSpPr txBox="1"/>
              <p:nvPr/>
            </p:nvSpPr>
            <p:spPr>
              <a:xfrm>
                <a:off x="2438005" y="2880483"/>
                <a:ext cx="646332" cy="565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AA0AD51C-76DD-925C-089F-70C52EA072F8}"/>
                  </a:ext>
                </a:extLst>
              </p:cNvPr>
              <p:cNvSpPr txBox="1"/>
              <p:nvPr/>
            </p:nvSpPr>
            <p:spPr>
              <a:xfrm>
                <a:off x="5939453" y="2860923"/>
                <a:ext cx="869021" cy="5655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</a:t>
                </a:r>
                <a:endParaRPr lang="zh-CN" altLang="en-US" sz="110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5" name="AutoShape 2">
            <a:extLst>
              <a:ext uri="{FF2B5EF4-FFF2-40B4-BE49-F238E27FC236}">
                <a16:creationId xmlns:a16="http://schemas.microsoft.com/office/drawing/2014/main" id="{B03B425F-CCBA-EA2C-A27E-38A7CA7ADD51}"/>
              </a:ext>
            </a:extLst>
          </p:cNvPr>
          <p:cNvSpPr/>
          <p:nvPr/>
        </p:nvSpPr>
        <p:spPr>
          <a:xfrm>
            <a:off x="2621502" y="3888976"/>
            <a:ext cx="3853459" cy="408044"/>
          </a:xfrm>
          <a:prstGeom prst="rect">
            <a:avLst/>
          </a:prstGeom>
          <a:solidFill>
            <a:srgbClr val="30C0B4">
              <a:alpha val="20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r>
              <a:rPr lang="en-US" dirty="0"/>
              <a:t>Pre-defined &amp; Customized Task Model</a:t>
            </a:r>
            <a:endParaRPr dirty="0"/>
          </a:p>
        </p:txBody>
      </p:sp>
      <p:sp>
        <p:nvSpPr>
          <p:cNvPr id="260" name="AutoShape 27">
            <a:extLst>
              <a:ext uri="{FF2B5EF4-FFF2-40B4-BE49-F238E27FC236}">
                <a16:creationId xmlns:a16="http://schemas.microsoft.com/office/drawing/2014/main" id="{06328E4B-7BD1-D6E1-DF4B-9ED411193124}"/>
              </a:ext>
            </a:extLst>
          </p:cNvPr>
          <p:cNvSpPr/>
          <p:nvPr/>
        </p:nvSpPr>
        <p:spPr>
          <a:xfrm rot="10800000">
            <a:off x="5050769" y="4301318"/>
            <a:ext cx="297756" cy="26436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61" name="右大括号 260">
            <a:extLst>
              <a:ext uri="{FF2B5EF4-FFF2-40B4-BE49-F238E27FC236}">
                <a16:creationId xmlns:a16="http://schemas.microsoft.com/office/drawing/2014/main" id="{8FB50B0B-CE13-87C9-CB1A-09C14D7F1A6F}"/>
              </a:ext>
            </a:extLst>
          </p:cNvPr>
          <p:cNvSpPr/>
          <p:nvPr/>
        </p:nvSpPr>
        <p:spPr>
          <a:xfrm>
            <a:off x="1924072" y="4346740"/>
            <a:ext cx="166681" cy="2422214"/>
          </a:xfrm>
          <a:prstGeom prst="rightBrace">
            <a:avLst>
              <a:gd name="adj1" fmla="val 38451"/>
              <a:gd name="adj2" fmla="val 50000"/>
            </a:avLst>
          </a:prstGeom>
          <a:ln w="1270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3" name="连接符: 曲线 262">
            <a:extLst>
              <a:ext uri="{FF2B5EF4-FFF2-40B4-BE49-F238E27FC236}">
                <a16:creationId xmlns:a16="http://schemas.microsoft.com/office/drawing/2014/main" id="{C3F61CC9-4C92-00FC-67BA-BDDB529A1481}"/>
              </a:ext>
            </a:extLst>
          </p:cNvPr>
          <p:cNvCxnSpPr>
            <a:cxnSpLocks/>
            <a:stCxn id="215" idx="3"/>
            <a:endCxn id="137" idx="1"/>
          </p:cNvCxnSpPr>
          <p:nvPr/>
        </p:nvCxnSpPr>
        <p:spPr>
          <a:xfrm flipV="1">
            <a:off x="6474961" y="3325703"/>
            <a:ext cx="1021893" cy="767299"/>
          </a:xfrm>
          <a:prstGeom prst="curvedConnector3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AutoShape 119">
            <a:extLst>
              <a:ext uri="{FF2B5EF4-FFF2-40B4-BE49-F238E27FC236}">
                <a16:creationId xmlns:a16="http://schemas.microsoft.com/office/drawing/2014/main" id="{F1527144-A497-F807-ADCB-99602A01FA92}"/>
              </a:ext>
            </a:extLst>
          </p:cNvPr>
          <p:cNvSpPr/>
          <p:nvPr/>
        </p:nvSpPr>
        <p:spPr>
          <a:xfrm>
            <a:off x="2730010" y="4286514"/>
            <a:ext cx="2784192" cy="215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200" dirty="0"/>
              <a:t>Parallel and serial combinations</a:t>
            </a:r>
          </a:p>
        </p:txBody>
      </p:sp>
      <p:sp>
        <p:nvSpPr>
          <p:cNvPr id="292" name="AutoShape 119">
            <a:extLst>
              <a:ext uri="{FF2B5EF4-FFF2-40B4-BE49-F238E27FC236}">
                <a16:creationId xmlns:a16="http://schemas.microsoft.com/office/drawing/2014/main" id="{B4055208-3059-66E8-AE48-3C0D1BC5F13D}"/>
              </a:ext>
            </a:extLst>
          </p:cNvPr>
          <p:cNvSpPr/>
          <p:nvPr/>
        </p:nvSpPr>
        <p:spPr>
          <a:xfrm>
            <a:off x="1957743" y="5018302"/>
            <a:ext cx="881909" cy="42992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000" dirty="0">
                <a:latin typeface="+mn-lt"/>
              </a:rPr>
              <a:t>Feature </a:t>
            </a:r>
          </a:p>
          <a:p>
            <a:pPr>
              <a:defRPr/>
            </a:pPr>
            <a:r>
              <a:rPr lang="en-US" altLang="zh-CN" sz="1000" dirty="0">
                <a:latin typeface="+mn-lt"/>
              </a:rPr>
              <a:t>Extraction</a:t>
            </a:r>
            <a:endParaRPr lang="en-US" sz="800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P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221</Words>
  <Application>Microsoft Office PowerPoint</Application>
  <PresentationFormat>自定义</PresentationFormat>
  <Paragraphs>84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-apple-system</vt:lpstr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68</cp:revision>
  <dcterms:modified xsi:type="dcterms:W3CDTF">2025-02-27T02:00:53Z</dcterms:modified>
</cp:coreProperties>
</file>