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12650" cy="6696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1" userDrawn="1">
          <p15:clr>
            <a:srgbClr val="747775"/>
          </p15:clr>
        </p15:guide>
        <p15:guide id="2" pos="29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150" d="100"/>
          <a:sy n="150" d="100"/>
        </p:scale>
        <p:origin x="-60" y="356"/>
      </p:cViewPr>
      <p:guideLst>
        <p:guide orient="horz" pos="1221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098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19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29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38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548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458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367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277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54320" y="634038"/>
            <a:ext cx="6925865" cy="13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54320" y="2034833"/>
            <a:ext cx="6925865" cy="9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88194" y="-1721997"/>
            <a:ext cx="2458117" cy="79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62439" y="852263"/>
            <a:ext cx="3283170" cy="19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353" y="-1081215"/>
            <a:ext cx="3283170" cy="58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0667" y="1454012"/>
            <a:ext cx="9896170" cy="1936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0667" y="3447013"/>
            <a:ext cx="9896170" cy="1109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18055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56738" y="5521364"/>
            <a:ext cx="3999188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965452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0068" y="965853"/>
            <a:ext cx="7964746" cy="161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0068" y="2592643"/>
            <a:ext cx="7964746" cy="8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4874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74965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60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6078" y="949707"/>
            <a:ext cx="3906621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6078" y="1415150"/>
            <a:ext cx="3906621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74960" y="949707"/>
            <a:ext cx="3925860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74960" y="1415150"/>
            <a:ext cx="3925860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809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04" lvl="1" indent="-361912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456" lvl="2" indent="-342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608" lvl="3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758" lvl="4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2909" lvl="5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061" lvl="6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212" lvl="7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366" lvl="8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827428" y="82421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/>
              <a:t>(§</a:t>
            </a:r>
            <a:r>
              <a:rPr lang="en-US" altLang="zh-CN" sz="1800">
                <a:solidFill>
                  <a:srgbClr val="FF0000"/>
                </a:solidFill>
              </a:rPr>
              <a:t>3.5</a:t>
            </a:r>
            <a:r>
              <a:rPr lang="en-US" altLang="zh-CN" sz="1800"/>
              <a:t>) </a:t>
            </a:r>
            <a:endParaRPr lang="en-US" sz="18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533863" y="5564891"/>
            <a:ext cx="4566405" cy="1066066"/>
            <a:chOff x="7760227" y="6960747"/>
            <a:chExt cx="4566405" cy="1066066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760227" y="6960747"/>
              <a:ext cx="4566405" cy="1066066"/>
              <a:chOff x="9002856" y="5685088"/>
              <a:chExt cx="4566405" cy="1066066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002856" y="5685088"/>
                <a:ext cx="4566405" cy="1066066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325316" y="5773334"/>
                <a:ext cx="3735547" cy="926961"/>
                <a:chOff x="9325316" y="5773334"/>
                <a:chExt cx="3735547" cy="926961"/>
              </a:xfrm>
            </p:grpSpPr>
            <p:grpSp>
              <p:nvGrpSpPr>
                <p:cNvPr id="35" name="Group 35"/>
                <p:cNvGrpSpPr/>
                <p:nvPr/>
              </p:nvGrpSpPr>
              <p:grpSpPr>
                <a:xfrm>
                  <a:off x="9325316" y="5773334"/>
                  <a:ext cx="1628387" cy="926961"/>
                  <a:chOff x="9070376" y="6889950"/>
                  <a:chExt cx="1628387" cy="926961"/>
                </a:xfrm>
              </p:grpSpPr>
              <p:sp>
                <p:nvSpPr>
                  <p:cNvPr id="37" name="AutoShape 37"/>
                  <p:cNvSpPr/>
                  <p:nvPr/>
                </p:nvSpPr>
                <p:spPr>
                  <a:xfrm>
                    <a:off x="9070376" y="7590832"/>
                    <a:ext cx="448071" cy="200298"/>
                  </a:xfrm>
                  <a:prstGeom prst="rect">
                    <a:avLst/>
                  </a:prstGeom>
                  <a:solidFill>
                    <a:srgbClr val="FAD355">
                      <a:alpha val="100000"/>
                    </a:srgbClr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/>
                  </a:p>
                </p:txBody>
              </p:sp>
              <p:sp>
                <p:nvSpPr>
                  <p:cNvPr id="38" name="AutoShape 38"/>
                  <p:cNvSpPr/>
                  <p:nvPr/>
                </p:nvSpPr>
                <p:spPr>
                  <a:xfrm>
                    <a:off x="9070376" y="7368468"/>
                    <a:ext cx="448071" cy="201116"/>
                  </a:xfrm>
                  <a:prstGeom prst="rect">
                    <a:avLst/>
                  </a:prstGeom>
                  <a:solidFill>
                    <a:srgbClr val="FFBA6B">
                      <a:alpha val="100000"/>
                    </a:srgbClr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/>
                  </a:p>
                </p:txBody>
              </p:sp>
              <p:sp>
                <p:nvSpPr>
                  <p:cNvPr id="39" name="AutoShape 39"/>
                  <p:cNvSpPr/>
                  <p:nvPr/>
                </p:nvSpPr>
                <p:spPr>
                  <a:xfrm>
                    <a:off x="9070376" y="7132609"/>
                    <a:ext cx="448071" cy="217903"/>
                  </a:xfrm>
                  <a:prstGeom prst="rect">
                    <a:avLst/>
                  </a:prstGeom>
                  <a:solidFill>
                    <a:srgbClr val="6A8ED5"/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40" name="AutoShape 40"/>
                  <p:cNvSpPr/>
                  <p:nvPr/>
                </p:nvSpPr>
                <p:spPr>
                  <a:xfrm flipV="1">
                    <a:off x="9070376" y="6892694"/>
                    <a:ext cx="448071" cy="229140"/>
                  </a:xfrm>
                  <a:prstGeom prst="rect">
                    <a:avLst/>
                  </a:prstGeom>
                  <a:solidFill>
                    <a:srgbClr val="64E8D6">
                      <a:alpha val="100000"/>
                    </a:srgbClr>
                  </a:solidFill>
                  <a:ln w="12700" cap="flat">
                    <a:noFill/>
                    <a:prstDash val="solid"/>
                  </a:ln>
                </p:spPr>
                <p:txBody>
                  <a:bodyPr lIns="91440" tIns="45720" rIns="91440" bIns="4572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/>
                  </a:p>
                </p:txBody>
              </p:sp>
              <p:sp>
                <p:nvSpPr>
                  <p:cNvPr id="41" name="AutoShape 41"/>
                  <p:cNvSpPr/>
                  <p:nvPr/>
                </p:nvSpPr>
                <p:spPr>
                  <a:xfrm>
                    <a:off x="9445235" y="7113818"/>
                    <a:ext cx="1143000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100" dirty="0"/>
                      <a:t>Action Layer</a:t>
                    </a:r>
                  </a:p>
                </p:txBody>
              </p:sp>
              <p:sp>
                <p:nvSpPr>
                  <p:cNvPr id="42" name="AutoShape 42"/>
                  <p:cNvSpPr/>
                  <p:nvPr/>
                </p:nvSpPr>
                <p:spPr>
                  <a:xfrm>
                    <a:off x="9443579" y="7334357"/>
                    <a:ext cx="1206500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100" dirty="0"/>
                      <a:t>Entity Layer</a:t>
                    </a:r>
                  </a:p>
                </p:txBody>
              </p:sp>
              <p:sp>
                <p:nvSpPr>
                  <p:cNvPr id="43" name="AutoShape 43"/>
                  <p:cNvSpPr/>
                  <p:nvPr/>
                </p:nvSpPr>
                <p:spPr>
                  <a:xfrm rot="10800000" flipV="1">
                    <a:off x="9441463" y="7562911"/>
                    <a:ext cx="1257300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100"/>
                      <a:t>Mono Layer</a:t>
                    </a:r>
                  </a:p>
                </p:txBody>
              </p:sp>
              <p:sp>
                <p:nvSpPr>
                  <p:cNvPr id="44" name="AutoShape 44"/>
                  <p:cNvSpPr/>
                  <p:nvPr/>
                </p:nvSpPr>
                <p:spPr>
                  <a:xfrm>
                    <a:off x="9444098" y="6889950"/>
                    <a:ext cx="900144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100" dirty="0"/>
                      <a:t>Task Layer</a:t>
                    </a:r>
                  </a:p>
                </p:txBody>
              </p: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27603" y="5872221"/>
                  <a:ext cx="2333260" cy="555460"/>
                  <a:chOff x="10759953" y="5814966"/>
                  <a:chExt cx="2333260" cy="555460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759953" y="5845456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13237" y="6116544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888896" y="5814966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2055120" y="583158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19827" y="5838518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2055120" y="6116426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11154" y="6160231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891876" y="6160855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6628" y="7707656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668766" y="7731564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639222" y="4459946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6" y="1781397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40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5"/>
                <a:ext cx="99907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7"/>
                <a:ext cx="994230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618464" y="3860025"/>
            <a:ext cx="3606840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altLang="zh-CN" sz="1100" dirty="0"/>
              <a:t>Task Generator</a:t>
            </a:r>
            <a:r>
              <a:rPr lang="en-US" sz="1100" dirty="0"/>
              <a:t>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778919" y="4247802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531084" y="4214877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493112" y="3462868"/>
            <a:ext cx="3894239" cy="3166462"/>
          </a:xfrm>
          <a:prstGeom prst="roundRect">
            <a:avLst>
              <a:gd name="adj" fmla="val 0"/>
            </a:avLst>
          </a:prstGeom>
          <a:noFill/>
          <a:ln w="34925" cap="flat" cmpd="sng">
            <a:solidFill>
              <a:schemeClr val="accent6">
                <a:lumMod val="75000"/>
              </a:scheme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608528" y="3525771"/>
            <a:ext cx="3139182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3.4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18964" y="1773876"/>
            <a:ext cx="0" cy="2558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 flipV="1">
            <a:off x="3199223" y="5289787"/>
            <a:ext cx="30698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02996" y="486329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722346" y="472686"/>
            <a:ext cx="1234489" cy="1184942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555437" y="1484097"/>
            <a:ext cx="347696" cy="396446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69897" y="595302"/>
            <a:ext cx="185540" cy="257048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1852424">
            <a:off x="8699507" y="787181"/>
            <a:ext cx="666525" cy="1120224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51637" y="1739348"/>
            <a:ext cx="1981542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4" y="490798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Probability-based 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725638" y="451549"/>
            <a:ext cx="1557534" cy="1029268"/>
            <a:chOff x="8913758" y="1975184"/>
            <a:chExt cx="1557534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491087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391792" y="2672144"/>
              <a:ext cx="1079500" cy="30815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81462" y="191573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8147039" y="3244689"/>
            <a:ext cx="4022456" cy="512406"/>
            <a:chOff x="4684614" y="5884977"/>
            <a:chExt cx="4022456" cy="512406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894252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4" y="5884977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161423" y="1480402"/>
            <a:ext cx="2343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101980" y="2951152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602798" y="174219"/>
            <a:ext cx="4487452" cy="5063067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8795439" y="4095573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656844" y="4038693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729285" y="3781864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707221" y="2875660"/>
            <a:ext cx="1477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the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499517" y="2331789"/>
            <a:ext cx="4084634" cy="611657"/>
          </a:xfrm>
          <a:prstGeom prst="uturnArrow">
            <a:avLst>
              <a:gd name="adj1" fmla="val 22202"/>
              <a:gd name="adj2" fmla="val 25000"/>
              <a:gd name="adj3" fmla="val 35578"/>
              <a:gd name="adj4" fmla="val 61599"/>
              <a:gd name="adj5" fmla="val 981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0804265" y="3767335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272616" y="2556044"/>
            <a:ext cx="1405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49934" y="88633"/>
            <a:ext cx="8719561" cy="5300234"/>
          </a:xfrm>
          <a:prstGeom prst="corner">
            <a:avLst>
              <a:gd name="adj1" fmla="val 61093"/>
              <a:gd name="adj2" fmla="val 87848"/>
            </a:avLst>
          </a:prstGeom>
          <a:noFill/>
          <a:ln w="349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77432" y="-299615"/>
            <a:ext cx="4051401" cy="3483140"/>
            <a:chOff x="3390598" y="-303860"/>
            <a:chExt cx="4051401" cy="3483140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-303860"/>
              <a:ext cx="3722489" cy="3483140"/>
              <a:chOff x="2735873" y="-261006"/>
              <a:chExt cx="3722489" cy="3483140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-261006"/>
                <a:ext cx="1531109" cy="3381212"/>
                <a:chOff x="2800273" y="695819"/>
                <a:chExt cx="1531109" cy="3381212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52328" y="3385993"/>
                      <a:ext cx="1114207" cy="649260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33953" y="3588519"/>
                      <a:ext cx="370016" cy="349489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64178" y="3079332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99301" y="3370933"/>
                      <a:ext cx="860063" cy="239218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900" dirty="0"/>
                        <a:t>Core Scripts</a:t>
                      </a:r>
                      <a:endParaRPr lang="en-US" sz="12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70096" y="3084686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93443" y="3084686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12186" y="3591602"/>
                    <a:ext cx="371341" cy="350741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175682" y="695819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sym typeface="Noto Sans SC"/>
                    </a:rPr>
                    <a:t>All Scripts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42812" y="82422"/>
            <a:ext cx="3138892" cy="1691446"/>
            <a:chOff x="284091" y="82793"/>
            <a:chExt cx="3138892" cy="1691446"/>
          </a:xfrm>
        </p:grpSpPr>
        <p:sp>
          <p:nvSpPr>
            <p:cNvPr id="8" name="AutoShape 8"/>
            <p:cNvSpPr/>
            <p:nvPr/>
          </p:nvSpPr>
          <p:spPr>
            <a:xfrm>
              <a:off x="284091" y="82793"/>
              <a:ext cx="3079879" cy="1691446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94060" y="99428"/>
              <a:ext cx="2828923" cy="45097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3.2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66360" y="2029775"/>
            <a:ext cx="3079880" cy="135362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60884" y="2395886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93152" y="2476295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82625" y="2039811"/>
            <a:ext cx="2847693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   Project Analysis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86878"/>
              </p:ext>
            </p:extLst>
          </p:nvPr>
        </p:nvGraphicFramePr>
        <p:xfrm>
          <a:off x="1758873" y="5605975"/>
          <a:ext cx="1204349" cy="79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336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19144" y="3730932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3.3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11128" y="3640359"/>
            <a:ext cx="3110935" cy="2935868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226224" y="5388868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86755" y="5348093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94480" y="4116019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539586" y="4167788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Object Interaction Feature</a:t>
                  </a:r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222400" y="148853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D02F620-ABFD-93A0-C81C-91A0004CC252}"/>
              </a:ext>
            </a:extLst>
          </p:cNvPr>
          <p:cNvSpPr/>
          <p:nvPr/>
        </p:nvSpPr>
        <p:spPr>
          <a:xfrm>
            <a:off x="246121" y="2081886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85833" y="378746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</a:t>
            </a:r>
            <a:endParaRPr lang="zh-CN" altLang="en-US" sz="18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3A5D8D50-4255-6195-1F65-E9533CB4D5CE}"/>
              </a:ext>
            </a:extLst>
          </p:cNvPr>
          <p:cNvSpPr/>
          <p:nvPr/>
        </p:nvSpPr>
        <p:spPr>
          <a:xfrm>
            <a:off x="3653938" y="3533023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601888" y="14633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E</a:t>
            </a:r>
            <a:endParaRPr lang="zh-CN" altLang="en-US" sz="1800" dirty="0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E11FB09D-DFB9-A291-D3B9-4C3938E3F750}"/>
              </a:ext>
            </a:extLst>
          </p:cNvPr>
          <p:cNvCxnSpPr>
            <a:cxnSpLocks/>
          </p:cNvCxnSpPr>
          <p:nvPr/>
        </p:nvCxnSpPr>
        <p:spPr>
          <a:xfrm>
            <a:off x="1632027" y="3384461"/>
            <a:ext cx="0" cy="2558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9068089" y="2316196"/>
            <a:ext cx="128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4011705" y="1870096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</a:rPr>
              <a:t>All Scripts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971685" y="2575403"/>
            <a:ext cx="1547419" cy="348132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637198" y="2524630"/>
            <a:ext cx="1547419" cy="590913"/>
            <a:chOff x="4384240" y="5275402"/>
            <a:chExt cx="1601074" cy="348132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384240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699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480565" y="1711710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761156" y="1799833"/>
            <a:ext cx="116833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9150828" y="1689281"/>
            <a:ext cx="486149" cy="129701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10007067" y="2130054"/>
            <a:ext cx="439183" cy="36850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267</Words>
  <Application>Microsoft Office PowerPoint</Application>
  <PresentationFormat>自定义</PresentationFormat>
  <Paragraphs>114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362</cp:revision>
  <cp:lastPrinted>2025-03-04T07:43:22Z</cp:lastPrinted>
  <dcterms:modified xsi:type="dcterms:W3CDTF">2025-05-09T16:24:48Z</dcterms:modified>
</cp:coreProperties>
</file>