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25" d="100"/>
          <a:sy n="125" d="100"/>
        </p:scale>
        <p:origin x="-604" y="-556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543120" y="66749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897696" y="5191813"/>
            <a:ext cx="4106341" cy="1423323"/>
            <a:chOff x="7929365" y="6685782"/>
            <a:chExt cx="4106341" cy="1423323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23323"/>
              <a:chOff x="9171994" y="5410123"/>
              <a:chExt cx="4030508" cy="142332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2332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sz="1400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22" y="4459946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altLang="zh-CN" sz="1100" dirty="0"/>
              <a:t>Task Generator</a:t>
            </a:r>
            <a:r>
              <a:rPr lang="en-US" sz="1100" dirty="0"/>
              <a:t>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9" y="4247802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493112" y="3495540"/>
            <a:ext cx="3894239" cy="3133789"/>
          </a:xfrm>
          <a:prstGeom prst="roundRect">
            <a:avLst>
              <a:gd name="adj" fmla="val 0"/>
            </a:avLst>
          </a:prstGeom>
          <a:noFill/>
          <a:ln w="34925" cap="flat" cmpd="sng">
            <a:solidFill>
              <a:schemeClr val="accent6">
                <a:lumMod val="75000"/>
              </a:scheme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449944" y="3545095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587280" y="1891952"/>
            <a:ext cx="0" cy="1993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191007" y="5176575"/>
            <a:ext cx="3069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9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520021" y="1743572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302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grpSp>
        <p:nvGrpSpPr>
          <p:cNvPr id="45" name="Group 45"/>
          <p:cNvGrpSpPr/>
          <p:nvPr/>
        </p:nvGrpSpPr>
        <p:grpSpPr>
          <a:xfrm>
            <a:off x="9829268" y="1862694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9982046" y="407039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971726" y="668107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872400" y="346968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337684" y="1044314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322226" y="2851288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467044" y="1538551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170262" y="2585009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783482" y="327877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972219" y="3910769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20537" y="3880976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4469" y="3565964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050209" y="2574267"/>
            <a:ext cx="2906025" cy="296727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0141" y="2401839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181406" y="3585682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592880" y="2474655"/>
            <a:ext cx="207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Execute </a:t>
            </a:r>
            <a:r>
              <a:rPr lang="en-US" altLang="zh-CN" sz="10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000" dirty="0"/>
              <a:t> </a:t>
            </a:r>
            <a:r>
              <a:rPr lang="en-US" altLang="zh-CN" sz="1100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0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6" y="88635"/>
            <a:ext cx="8719561" cy="4982940"/>
          </a:xfrm>
          <a:prstGeom prst="corner">
            <a:avLst>
              <a:gd name="adj1" fmla="val 64732"/>
              <a:gd name="adj2" fmla="val 92931"/>
            </a:avLst>
          </a:prstGeom>
          <a:noFill/>
          <a:ln w="349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225312" y="3216662"/>
            <a:ext cx="1110721" cy="84739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182547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/>
                    <a:t>Mono Scripts Implemented Entity Interface</a:t>
                  </a:r>
                  <a:endParaRPr lang="en-US" sz="11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589457" y="3525440"/>
            <a:ext cx="0" cy="21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11128" y="209205"/>
            <a:ext cx="3079879" cy="1682738"/>
            <a:chOff x="284091" y="91500"/>
            <a:chExt cx="3079879" cy="1682738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51047" y="2115512"/>
            <a:ext cx="3070842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05479" y="2480788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37747" y="2561197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143157" y="2097715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4605"/>
              </p:ext>
            </p:extLst>
          </p:nvPr>
        </p:nvGraphicFramePr>
        <p:xfrm>
          <a:off x="1768890" y="5547520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150243" y="3722177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11128" y="3732675"/>
            <a:ext cx="3110935" cy="284355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36241" y="5330413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6772" y="5289638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205591" y="4062081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266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329</cp:revision>
  <cp:lastPrinted>2025-03-04T07:43:22Z</cp:lastPrinted>
  <dcterms:modified xsi:type="dcterms:W3CDTF">2025-03-04T08:50:44Z</dcterms:modified>
</cp:coreProperties>
</file>