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384088" cy="7199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12" userDrawn="1">
          <p15:clr>
            <a:srgbClr val="747775"/>
          </p15:clr>
        </p15:guide>
        <p15:guide id="2" pos="2925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121"/>
    <a:srgbClr val="CC66FF"/>
    <a:srgbClr val="FFFFFF"/>
    <a:srgbClr val="EF8B3D"/>
    <a:srgbClr val="F5B380"/>
    <a:srgbClr val="EF8B3E"/>
    <a:srgbClr val="FFBA6B"/>
    <a:srgbClr val="FAD355"/>
    <a:srgbClr val="6A8ED5"/>
    <a:srgbClr val="64E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 autoAdjust="0"/>
    <p:restoredTop sz="94660"/>
  </p:normalViewPr>
  <p:slideViewPr>
    <p:cSldViewPr snapToGrid="0">
      <p:cViewPr>
        <p:scale>
          <a:sx n="100" d="100"/>
          <a:sy n="100" d="100"/>
        </p:scale>
        <p:origin x="-924" y="124"/>
      </p:cViewPr>
      <p:guideLst>
        <p:guide orient="horz" pos="1312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5375" y="512763"/>
            <a:ext cx="44132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1pPr>
    <a:lvl2pPr marL="434066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2pPr>
    <a:lvl3pPr marL="868131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3pPr>
    <a:lvl4pPr marL="1302197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4pPr>
    <a:lvl5pPr marL="1736263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5pPr>
    <a:lvl6pPr marL="2170328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6pPr>
    <a:lvl7pPr marL="2604394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7pPr>
    <a:lvl8pPr marL="3038460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8pPr>
    <a:lvl9pPr marL="3472525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5375" y="512763"/>
            <a:ext cx="44132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61009" y="681685"/>
            <a:ext cx="6966049" cy="145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61009" y="2187758"/>
            <a:ext cx="6966049" cy="100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38555" y="221764"/>
            <a:ext cx="8010957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322607" y="-1575228"/>
            <a:ext cx="2642855" cy="8010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883186" y="985354"/>
            <a:ext cx="3529914" cy="200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819659" y="-959336"/>
            <a:ext cx="3529914" cy="589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217691" y="1563280"/>
            <a:ext cx="9953588" cy="208156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217691" y="3706067"/>
            <a:ext cx="9953588" cy="119238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621641" y="5936316"/>
            <a:ext cx="2742540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4180852" y="5936316"/>
            <a:ext cx="4022391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9017468" y="5936316"/>
            <a:ext cx="2742540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38555" y="221764"/>
            <a:ext cx="8010957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38555" y="1108824"/>
            <a:ext cx="8010957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33718" y="1038441"/>
            <a:ext cx="8010957" cy="17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33718" y="2787485"/>
            <a:ext cx="8010957" cy="9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38555" y="221764"/>
            <a:ext cx="8010957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38557" y="1108824"/>
            <a:ext cx="3947428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702086" y="1108824"/>
            <a:ext cx="3947428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39764" y="221764"/>
            <a:ext cx="8010957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39765" y="1021081"/>
            <a:ext cx="3929287" cy="50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39765" y="1521500"/>
            <a:ext cx="3929287" cy="223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702084" y="1021081"/>
            <a:ext cx="3948638" cy="50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702084" y="1521500"/>
            <a:ext cx="3948638" cy="223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38555" y="221764"/>
            <a:ext cx="8010957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39766" y="277689"/>
            <a:ext cx="2995642" cy="9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948638" y="599732"/>
            <a:ext cx="4702084" cy="296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8099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83" lvl="1" indent="-3619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576" lvl="2" indent="-3428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68" lvl="3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959" lvl="4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151" lvl="5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344" lvl="6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535" lvl="7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727" lvl="8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39766" y="1249598"/>
            <a:ext cx="2995642" cy="23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39766" y="277689"/>
            <a:ext cx="2995642" cy="9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948638" y="599732"/>
            <a:ext cx="4702084" cy="296007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39766" y="1249598"/>
            <a:ext cx="2995642" cy="23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38555" y="221764"/>
            <a:ext cx="8010957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38555" y="1108824"/>
            <a:ext cx="8010957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31"/>
          <p:cNvSpPr/>
          <p:nvPr/>
        </p:nvSpPr>
        <p:spPr>
          <a:xfrm>
            <a:off x="3639065" y="18534"/>
            <a:ext cx="2029832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</a:t>
            </a:r>
            <a:endParaRPr lang="en-US" sz="1100" dirty="0"/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5027E0E7-3433-3278-1761-076A647C2D08}"/>
              </a:ext>
            </a:extLst>
          </p:cNvPr>
          <p:cNvGrpSpPr/>
          <p:nvPr/>
        </p:nvGrpSpPr>
        <p:grpSpPr>
          <a:xfrm>
            <a:off x="7994063" y="5159851"/>
            <a:ext cx="4106341" cy="1454030"/>
            <a:chOff x="7929365" y="6685782"/>
            <a:chExt cx="4106341" cy="1454030"/>
          </a:xfrm>
        </p:grpSpPr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32DBAB73-B31D-15C6-11AD-44E427786916}"/>
                </a:ext>
              </a:extLst>
            </p:cNvPr>
            <p:cNvGrpSpPr/>
            <p:nvPr/>
          </p:nvGrpSpPr>
          <p:grpSpPr>
            <a:xfrm>
              <a:off x="7929365" y="6685782"/>
              <a:ext cx="4030508" cy="1454030"/>
              <a:chOff x="9171994" y="5410123"/>
              <a:chExt cx="4030508" cy="1454030"/>
            </a:xfrm>
          </p:grpSpPr>
          <p:sp>
            <p:nvSpPr>
              <p:cNvPr id="274" name="AutoShape 34">
                <a:extLst>
                  <a:ext uri="{FF2B5EF4-FFF2-40B4-BE49-F238E27FC236}">
                    <a16:creationId xmlns:a16="http://schemas.microsoft.com/office/drawing/2014/main" id="{19A3580A-56B3-6C16-5F64-FB18DE9881D8}"/>
                  </a:ext>
                </a:extLst>
              </p:cNvPr>
              <p:cNvSpPr/>
              <p:nvPr/>
            </p:nvSpPr>
            <p:spPr>
              <a:xfrm>
                <a:off x="9171994" y="5410123"/>
                <a:ext cx="4030508" cy="1454030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>
                <a:solidFill>
                  <a:srgbClr val="2B2F36">
                    <a:alpha val="10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78FBB6ED-0F16-83C3-DD0F-4AD37365EA4C}"/>
                  </a:ext>
                </a:extLst>
              </p:cNvPr>
              <p:cNvGrpSpPr/>
              <p:nvPr/>
            </p:nvGrpSpPr>
            <p:grpSpPr>
              <a:xfrm>
                <a:off x="9234157" y="5487967"/>
                <a:ext cx="2763568" cy="1250542"/>
                <a:chOff x="9234157" y="5487967"/>
                <a:chExt cx="2763568" cy="1250542"/>
              </a:xfrm>
            </p:grpSpPr>
            <p:grpSp>
              <p:nvGrpSpPr>
                <p:cNvPr id="33" name="Group 33"/>
                <p:cNvGrpSpPr/>
                <p:nvPr/>
              </p:nvGrpSpPr>
              <p:grpSpPr>
                <a:xfrm>
                  <a:off x="9234157" y="5496678"/>
                  <a:ext cx="1719546" cy="1241831"/>
                  <a:chOff x="8979217" y="6613294"/>
                  <a:chExt cx="1719546" cy="1241831"/>
                </a:xfrm>
              </p:grpSpPr>
              <p:sp>
                <p:nvSpPr>
                  <p:cNvPr id="34" name="AutoShape 34"/>
                  <p:cNvSpPr/>
                  <p:nvPr/>
                </p:nvSpPr>
                <p:spPr>
                  <a:xfrm>
                    <a:off x="8979217" y="6623225"/>
                    <a:ext cx="1485900" cy="12319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5875" cap="flat" cmpd="sng">
                    <a:solidFill>
                      <a:schemeClr val="bg1">
                        <a:lumMod val="50000"/>
                      </a:schemeClr>
                    </a:solidFill>
                    <a:prstDash val="sysDash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dirty="0"/>
                  </a:p>
                </p:txBody>
              </p:sp>
              <p:grpSp>
                <p:nvGrpSpPr>
                  <p:cNvPr id="35" name="Group 35"/>
                  <p:cNvGrpSpPr/>
                  <p:nvPr/>
                </p:nvGrpSpPr>
                <p:grpSpPr>
                  <a:xfrm>
                    <a:off x="8985926" y="6613294"/>
                    <a:ext cx="1712837" cy="1203617"/>
                    <a:chOff x="8985926" y="6613294"/>
                    <a:chExt cx="1712837" cy="1203617"/>
                  </a:xfrm>
                </p:grpSpPr>
                <p:sp>
                  <p:nvSpPr>
                    <p:cNvPr id="36" name="AutoShape 36"/>
                    <p:cNvSpPr/>
                    <p:nvPr/>
                  </p:nvSpPr>
                  <p:spPr>
                    <a:xfrm>
                      <a:off x="8985926" y="6613294"/>
                      <a:ext cx="1485900" cy="2667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0" tIns="0" rIns="0" bIns="0" rtlCol="0" anchor="ctr">
                      <a:noAutofit/>
                    </a:bodyPr>
                    <a:lstStyle/>
                    <a:p>
                      <a:pPr algn="ctr">
                        <a:lnSpc>
                          <a:spcPct val="125000"/>
                        </a:lnSpc>
                        <a:defRPr/>
                      </a:pPr>
                      <a:r>
                        <a:rPr lang="en-US" dirty="0">
                          <a:solidFill>
                            <a:srgbClr val="1F2329"/>
                          </a:solidFill>
                        </a:rPr>
                        <a:t>EAT Framework</a:t>
                      </a:r>
                      <a:endParaRPr lang="en-US" dirty="0"/>
                    </a:p>
                  </p:txBody>
                </p:sp>
                <p:sp>
                  <p:nvSpPr>
                    <p:cNvPr id="37" name="AutoShape 37"/>
                    <p:cNvSpPr/>
                    <p:nvPr/>
                  </p:nvSpPr>
                  <p:spPr>
                    <a:xfrm>
                      <a:off x="9070376" y="7590832"/>
                      <a:ext cx="448071" cy="200298"/>
                    </a:xfrm>
                    <a:prstGeom prst="rect">
                      <a:avLst/>
                    </a:prstGeom>
                    <a:solidFill>
                      <a:srgbClr val="FAD355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38" name="AutoShape 38"/>
                    <p:cNvSpPr/>
                    <p:nvPr/>
                  </p:nvSpPr>
                  <p:spPr>
                    <a:xfrm>
                      <a:off x="9070376" y="7368468"/>
                      <a:ext cx="448071" cy="201116"/>
                    </a:xfrm>
                    <a:prstGeom prst="rect">
                      <a:avLst/>
                    </a:prstGeom>
                    <a:solidFill>
                      <a:srgbClr val="FFBA6B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39" name="AutoShape 39"/>
                    <p:cNvSpPr/>
                    <p:nvPr/>
                  </p:nvSpPr>
                  <p:spPr>
                    <a:xfrm>
                      <a:off x="9070376" y="7132609"/>
                      <a:ext cx="448071" cy="217903"/>
                    </a:xfrm>
                    <a:prstGeom prst="rect">
                      <a:avLst/>
                    </a:prstGeom>
                    <a:solidFill>
                      <a:srgbClr val="6A8ED5"/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dirty="0"/>
                    </a:p>
                  </p:txBody>
                </p:sp>
                <p:sp>
                  <p:nvSpPr>
                    <p:cNvPr id="40" name="AutoShape 40"/>
                    <p:cNvSpPr/>
                    <p:nvPr/>
                  </p:nvSpPr>
                  <p:spPr>
                    <a:xfrm flipV="1">
                      <a:off x="9070376" y="6892694"/>
                      <a:ext cx="448071" cy="229140"/>
                    </a:xfrm>
                    <a:prstGeom prst="rect">
                      <a:avLst/>
                    </a:prstGeom>
                    <a:solidFill>
                      <a:srgbClr val="64E8D6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41" name="AutoShape 41"/>
                    <p:cNvSpPr/>
                    <p:nvPr/>
                  </p:nvSpPr>
                  <p:spPr>
                    <a:xfrm>
                      <a:off x="9445235" y="7113818"/>
                      <a:ext cx="11430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Action Layer</a:t>
                      </a:r>
                    </a:p>
                  </p:txBody>
                </p:sp>
                <p:sp>
                  <p:nvSpPr>
                    <p:cNvPr id="42" name="AutoShape 42"/>
                    <p:cNvSpPr/>
                    <p:nvPr/>
                  </p:nvSpPr>
                  <p:spPr>
                    <a:xfrm>
                      <a:off x="9443579" y="7334357"/>
                      <a:ext cx="12065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Entity Layer</a:t>
                      </a:r>
                    </a:p>
                  </p:txBody>
                </p:sp>
                <p:sp>
                  <p:nvSpPr>
                    <p:cNvPr id="43" name="AutoShape 43"/>
                    <p:cNvSpPr/>
                    <p:nvPr/>
                  </p:nvSpPr>
                  <p:spPr>
                    <a:xfrm rot="10800000" flipV="1">
                      <a:off x="9441463" y="7562911"/>
                      <a:ext cx="12573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/>
                        <a:t>Mono Layer</a:t>
                      </a:r>
                    </a:p>
                  </p:txBody>
                </p:sp>
                <p:sp>
                  <p:nvSpPr>
                    <p:cNvPr id="44" name="AutoShape 44"/>
                    <p:cNvSpPr/>
                    <p:nvPr/>
                  </p:nvSpPr>
                  <p:spPr>
                    <a:xfrm>
                      <a:off x="9444098" y="6889950"/>
                      <a:ext cx="900144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Task Layer</a:t>
                      </a:r>
                    </a:p>
                  </p:txBody>
                </p:sp>
              </p:grpSp>
            </p:grpSp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748C70A0-B91A-4059-D5B5-9B46543619EC}"/>
                    </a:ext>
                  </a:extLst>
                </p:cNvPr>
                <p:cNvGrpSpPr/>
                <p:nvPr/>
              </p:nvGrpSpPr>
              <p:grpSpPr>
                <a:xfrm>
                  <a:off x="10793408" y="5487967"/>
                  <a:ext cx="1204317" cy="770307"/>
                  <a:chOff x="10825758" y="5430712"/>
                  <a:chExt cx="1204317" cy="770307"/>
                </a:xfrm>
              </p:grpSpPr>
              <p:pic>
                <p:nvPicPr>
                  <p:cNvPr id="275" name="Picture 103">
                    <a:extLst>
                      <a:ext uri="{FF2B5EF4-FFF2-40B4-BE49-F238E27FC236}">
                        <a16:creationId xmlns:a16="http://schemas.microsoft.com/office/drawing/2014/main" id="{71CC9F1D-E2BD-750A-C7DE-C6BFC80C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832108" y="5700075"/>
                    <a:ext cx="223202" cy="21890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6" name="Picture 71">
                    <a:extLst>
                      <a:ext uri="{FF2B5EF4-FFF2-40B4-BE49-F238E27FC236}">
                        <a16:creationId xmlns:a16="http://schemas.microsoft.com/office/drawing/2014/main" id="{4FDB8312-AA5A-7045-403E-3F6A7D82E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836273" y="5947137"/>
                    <a:ext cx="223202" cy="223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9" name="Picture 123">
                    <a:extLst>
                      <a:ext uri="{FF2B5EF4-FFF2-40B4-BE49-F238E27FC236}">
                        <a16:creationId xmlns:a16="http://schemas.microsoft.com/office/drawing/2014/main" id="{E061F5A0-17A1-CB31-425B-2267BDBDE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0825758" y="5430712"/>
                    <a:ext cx="223202" cy="250737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0" name="AutoShape 44">
                    <a:extLst>
                      <a:ext uri="{FF2B5EF4-FFF2-40B4-BE49-F238E27FC236}">
                        <a16:creationId xmlns:a16="http://schemas.microsoft.com/office/drawing/2014/main" id="{F06ECEF4-F44C-6BBC-A808-566ADA75CF4B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447335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C# Scripts File</a:t>
                    </a:r>
                  </a:p>
                </p:txBody>
              </p:sp>
              <p:sp>
                <p:nvSpPr>
                  <p:cNvPr id="281" name="AutoShape 44">
                    <a:extLst>
                      <a:ext uri="{FF2B5EF4-FFF2-40B4-BE49-F238E27FC236}">
                        <a16:creationId xmlns:a16="http://schemas.microsoft.com/office/drawing/2014/main" id="{AD2A41C4-588D-ADC5-E1F3-BBFC626BD975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693137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Interface</a:t>
                    </a:r>
                  </a:p>
                </p:txBody>
              </p:sp>
              <p:sp>
                <p:nvSpPr>
                  <p:cNvPr id="282" name="AutoShape 44">
                    <a:extLst>
                      <a:ext uri="{FF2B5EF4-FFF2-40B4-BE49-F238E27FC236}">
                        <a16:creationId xmlns:a16="http://schemas.microsoft.com/office/drawing/2014/main" id="{05AA1ED6-473A-9840-69EB-378F3E6D4CBA}"/>
                      </a:ext>
                    </a:extLst>
                  </p:cNvPr>
                  <p:cNvSpPr/>
                  <p:nvPr/>
                </p:nvSpPr>
                <p:spPr>
                  <a:xfrm>
                    <a:off x="10978156" y="5947019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GameObjects</a:t>
                    </a:r>
                  </a:p>
                </p:txBody>
              </p:sp>
            </p:grpSp>
            <p:pic>
              <p:nvPicPr>
                <p:cNvPr id="285" name="Picture 77">
                  <a:extLst>
                    <a:ext uri="{FF2B5EF4-FFF2-40B4-BE49-F238E27FC236}">
                      <a16:creationId xmlns:a16="http://schemas.microsoft.com/office/drawing/2014/main" id="{397E98B8-56B7-C927-FBEA-1C835BDFA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75035" y="6250076"/>
                  <a:ext cx="241575" cy="24157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286" name="AutoShape 44">
                  <a:extLst>
                    <a:ext uri="{FF2B5EF4-FFF2-40B4-BE49-F238E27FC236}">
                      <a16:creationId xmlns:a16="http://schemas.microsoft.com/office/drawing/2014/main" id="{2C79EEA9-1F33-A927-2B59-3D9988D2D38E}"/>
                    </a:ext>
                  </a:extLst>
                </p:cNvPr>
                <p:cNvSpPr/>
                <p:nvPr/>
              </p:nvSpPr>
              <p:spPr>
                <a:xfrm>
                  <a:off x="10955757" y="6250700"/>
                  <a:ext cx="1038093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Unity Scene</a:t>
                  </a:r>
                </a:p>
              </p:txBody>
            </p:sp>
          </p:grpSp>
        </p:grpSp>
        <p:pic>
          <p:nvPicPr>
            <p:cNvPr id="356" name="Picture 122">
              <a:extLst>
                <a:ext uri="{FF2B5EF4-FFF2-40B4-BE49-F238E27FC236}">
                  <a16:creationId xmlns:a16="http://schemas.microsoft.com/office/drawing/2014/main" id="{5ACC8A48-B1A3-DAFC-3111-85339A0E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3564" y="7801982"/>
              <a:ext cx="258174" cy="243852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id="357" name="AutoShape 44">
              <a:extLst>
                <a:ext uri="{FF2B5EF4-FFF2-40B4-BE49-F238E27FC236}">
                  <a16:creationId xmlns:a16="http://schemas.microsoft.com/office/drawing/2014/main" id="{36EA9BC7-35E4-945A-D9F7-2D3759647C2E}"/>
                </a:ext>
              </a:extLst>
            </p:cNvPr>
            <p:cNvSpPr/>
            <p:nvPr/>
          </p:nvSpPr>
          <p:spPr>
            <a:xfrm>
              <a:off x="9761949" y="7785713"/>
              <a:ext cx="2273757" cy="254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Third Plugin / .</a:t>
              </a:r>
              <a:r>
                <a:rPr lang="en-US" sz="1000" dirty="0">
                  <a:latin typeface="Consolas" panose="020B0609020204030204" pitchFamily="49" charset="0"/>
                </a:rPr>
                <a:t>dll</a:t>
              </a:r>
              <a:r>
                <a:rPr lang="en-US" sz="1000" dirty="0"/>
                <a:t> / Third Assembly 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155203" y="3122467"/>
            <a:ext cx="3074981" cy="3862811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8" name="AutoShape 28"/>
          <p:cNvSpPr/>
          <p:nvPr/>
        </p:nvSpPr>
        <p:spPr>
          <a:xfrm>
            <a:off x="297427" y="3800010"/>
            <a:ext cx="2413341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1F2329"/>
                </a:solidFill>
              </a:rPr>
              <a:t>Model Abstraction</a:t>
            </a:r>
            <a:endParaRPr lang="en-US" sz="1800" dirty="0"/>
          </a:p>
        </p:txBody>
      </p: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872301" y="4167960"/>
            <a:ext cx="1225551" cy="873207"/>
            <a:chOff x="2833772" y="5846297"/>
            <a:chExt cx="2118479" cy="1323090"/>
          </a:xfrm>
        </p:grpSpPr>
        <p:sp>
          <p:nvSpPr>
            <p:cNvPr id="3" name="AutoShape 3"/>
            <p:cNvSpPr/>
            <p:nvPr/>
          </p:nvSpPr>
          <p:spPr>
            <a:xfrm>
              <a:off x="2833772" y="5846297"/>
              <a:ext cx="2046357" cy="1323090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400" dirty="0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2905555" y="5889988"/>
              <a:ext cx="1943628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1050" dirty="0">
                  <a:solidFill>
                    <a:srgbClr val="1F2329"/>
                  </a:solidFill>
                </a:rPr>
                <a:t>Hierarchy</a:t>
              </a:r>
              <a:r>
                <a:rPr lang="en-US" sz="1050" dirty="0">
                  <a:solidFill>
                    <a:srgbClr val="1F2329"/>
                  </a:solidFill>
                </a:rPr>
                <a:t> Analysis</a:t>
              </a:r>
              <a:endParaRPr lang="en-US" sz="105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4"/>
              <a:ext cx="995274" cy="945472"/>
              <a:chOff x="5041746" y="5728664"/>
              <a:chExt cx="1665805" cy="1393035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62747" y="6332845"/>
              <a:ext cx="1389504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/>
                <a:t>Interactables</a:t>
              </a:r>
              <a:endParaRPr lang="en-US" sz="1100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72008" y="6134807"/>
              <a:ext cx="1590390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/>
                <a:t>Environment</a:t>
              </a:r>
              <a:endParaRPr lang="en-US" sz="1100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828726" y="6513984"/>
              <a:ext cx="809640" cy="25312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/>
                <a:t>Box</a:t>
              </a:r>
              <a:endParaRPr lang="en-US" sz="1100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2138283" y="4205193"/>
            <a:ext cx="1044444" cy="710699"/>
            <a:chOff x="201783" y="7309654"/>
            <a:chExt cx="960403" cy="429103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3" y="7326294"/>
              <a:ext cx="909717" cy="412463"/>
              <a:chOff x="201783" y="7326294"/>
              <a:chExt cx="909717" cy="412463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3" y="7326294"/>
                <a:ext cx="909717" cy="412463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pic>
            <p:nvPicPr>
              <p:cNvPr id="350" name="Picture 123">
                <a:extLst>
                  <a:ext uri="{FF2B5EF4-FFF2-40B4-BE49-F238E27FC236}">
                    <a16:creationId xmlns:a16="http://schemas.microsoft.com/office/drawing/2014/main" id="{5F335CBE-C642-1672-5AEC-A9A13DDAC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931" y="7530259"/>
                <a:ext cx="248964" cy="176862"/>
              </a:xfrm>
              <a:prstGeom prst="roundRect">
                <a:avLst>
                  <a:gd name="adj" fmla="val 10768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52" name="Picture 122">
                <a:extLst>
                  <a:ext uri="{FF2B5EF4-FFF2-40B4-BE49-F238E27FC236}">
                    <a16:creationId xmlns:a16="http://schemas.microsoft.com/office/drawing/2014/main" id="{F2098F1F-04F1-A9C0-18DE-9F55A9850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895" y="7532846"/>
                <a:ext cx="244045" cy="17494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28005" y="7309654"/>
              <a:ext cx="934181" cy="23327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800" dirty="0">
                  <a:solidFill>
                    <a:srgbClr val="1F2329"/>
                  </a:solidFill>
                </a:rPr>
                <a:t>Game Logic Code &amp; Third Plugin Analysis</a:t>
              </a:r>
              <a:endParaRPr lang="en-US" sz="800" dirty="0"/>
            </a:p>
          </p:txBody>
        </p:sp>
      </p:grpSp>
      <p:sp>
        <p:nvSpPr>
          <p:cNvPr id="292" name="AutoShape 119">
            <a:extLst>
              <a:ext uri="{FF2B5EF4-FFF2-40B4-BE49-F238E27FC236}">
                <a16:creationId xmlns:a16="http://schemas.microsoft.com/office/drawing/2014/main" id="{B4055208-3059-66E8-AE48-3C0D1BC5F13D}"/>
              </a:ext>
            </a:extLst>
          </p:cNvPr>
          <p:cNvSpPr/>
          <p:nvPr/>
        </p:nvSpPr>
        <p:spPr>
          <a:xfrm rot="16200000">
            <a:off x="1448611" y="4931104"/>
            <a:ext cx="306223" cy="99727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eaVert"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200" dirty="0">
                <a:latin typeface="+mn-lt"/>
              </a:rPr>
              <a:t>Abstraction</a:t>
            </a:r>
            <a:endParaRPr lang="en-US" sz="1050" dirty="0">
              <a:latin typeface="+mn-lt"/>
            </a:endParaRPr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BED77AB5-D46D-213E-A28B-4BA27055C854}"/>
              </a:ext>
            </a:extLst>
          </p:cNvPr>
          <p:cNvGrpSpPr/>
          <p:nvPr/>
        </p:nvGrpSpPr>
        <p:grpSpPr>
          <a:xfrm>
            <a:off x="3735097" y="4462621"/>
            <a:ext cx="3614433" cy="2051161"/>
            <a:chOff x="4222921" y="3385174"/>
            <a:chExt cx="3614433" cy="2051161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6CE7424-8DC1-8043-B337-213D2FF10549}"/>
                </a:ext>
              </a:extLst>
            </p:cNvPr>
            <p:cNvSpPr/>
            <p:nvPr/>
          </p:nvSpPr>
          <p:spPr>
            <a:xfrm>
              <a:off x="4222921" y="3385174"/>
              <a:ext cx="3607896" cy="716632"/>
            </a:xfrm>
            <a:prstGeom prst="rect">
              <a:avLst/>
            </a:prstGeom>
            <a:solidFill>
              <a:srgbClr val="6A8ED5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57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7A9B3E56-F89E-5FC2-5704-1D047D5142BC}"/>
                </a:ext>
              </a:extLst>
            </p:cNvPr>
            <p:cNvSpPr/>
            <p:nvPr/>
          </p:nvSpPr>
          <p:spPr>
            <a:xfrm>
              <a:off x="4223323" y="4143925"/>
              <a:ext cx="3607896" cy="768954"/>
            </a:xfrm>
            <a:prstGeom prst="rect">
              <a:avLst/>
            </a:prstGeom>
            <a:solidFill>
              <a:srgbClr val="EE822F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57">
                <a:buClrTx/>
                <a:defRPr/>
              </a:pPr>
              <a:endParaRPr lang="zh-CN" altLang="en-US" sz="1050" kern="120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8D3A9CE-1647-034D-A195-A42346C28474}"/>
                </a:ext>
              </a:extLst>
            </p:cNvPr>
            <p:cNvSpPr/>
            <p:nvPr/>
          </p:nvSpPr>
          <p:spPr>
            <a:xfrm>
              <a:off x="4229458" y="4949052"/>
              <a:ext cx="3607896" cy="487283"/>
            </a:xfrm>
            <a:prstGeom prst="rect">
              <a:avLst/>
            </a:prstGeom>
            <a:solidFill>
              <a:srgbClr val="F2BA02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57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6C532875-A944-EB3C-6410-ABE6A0F4E7C3}"/>
                </a:ext>
              </a:extLst>
            </p:cNvPr>
            <p:cNvGrpSpPr/>
            <p:nvPr/>
          </p:nvGrpSpPr>
          <p:grpSpPr>
            <a:xfrm>
              <a:off x="4334083" y="3437709"/>
              <a:ext cx="3464469" cy="1892902"/>
              <a:chOff x="2260645" y="1617971"/>
              <a:chExt cx="4989294" cy="2457536"/>
            </a:xfrm>
          </p:grpSpPr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952D6875-5D8B-0F88-09CB-FDA86F46E2D6}"/>
                  </a:ext>
                </a:extLst>
              </p:cNvPr>
              <p:cNvSpPr/>
              <p:nvPr/>
            </p:nvSpPr>
            <p:spPr>
              <a:xfrm>
                <a:off x="3923050" y="1617971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矩形: 圆角 186">
                <a:extLst>
                  <a:ext uri="{FF2B5EF4-FFF2-40B4-BE49-F238E27FC236}">
                    <a16:creationId xmlns:a16="http://schemas.microsoft.com/office/drawing/2014/main" id="{DBFA2BFE-E434-5CD7-0ECA-BA17613AA200}"/>
                  </a:ext>
                </a:extLst>
              </p:cNvPr>
              <p:cNvSpPr/>
              <p:nvPr/>
            </p:nvSpPr>
            <p:spPr>
              <a:xfrm>
                <a:off x="2940494" y="2046490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6699670C-5A30-90E7-AD92-F463FA240989}"/>
                  </a:ext>
                </a:extLst>
              </p:cNvPr>
              <p:cNvSpPr/>
              <p:nvPr/>
            </p:nvSpPr>
            <p:spPr>
              <a:xfrm>
                <a:off x="4879388" y="2048018"/>
                <a:ext cx="1663372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3BB0CF74-328E-E94D-EB10-8498CCA95E90}"/>
                  </a:ext>
                </a:extLst>
              </p:cNvPr>
              <p:cNvSpPr txBox="1"/>
              <p:nvPr/>
            </p:nvSpPr>
            <p:spPr>
              <a:xfrm>
                <a:off x="4227895" y="1781397"/>
                <a:ext cx="825866" cy="33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0" name="连接符: 曲线 189">
                <a:extLst>
                  <a:ext uri="{FF2B5EF4-FFF2-40B4-BE49-F238E27FC236}">
                    <a16:creationId xmlns:a16="http://schemas.microsoft.com/office/drawing/2014/main" id="{63F61584-454A-5D63-0B16-589ACED6A258}"/>
                  </a:ext>
                </a:extLst>
              </p:cNvPr>
              <p:cNvCxnSpPr>
                <a:cxnSpLocks/>
                <a:stCxn id="187" idx="0"/>
                <a:endCxn id="186" idx="1"/>
              </p:cNvCxnSpPr>
              <p:nvPr/>
            </p:nvCxnSpPr>
            <p:spPr>
              <a:xfrm rot="5400000" flipH="1" flipV="1">
                <a:off x="3642036" y="1765477"/>
                <a:ext cx="311673" cy="250354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1" name="连接符: 曲线 190">
                <a:extLst>
                  <a:ext uri="{FF2B5EF4-FFF2-40B4-BE49-F238E27FC236}">
                    <a16:creationId xmlns:a16="http://schemas.microsoft.com/office/drawing/2014/main" id="{D0DD4E76-05D9-1CC3-43DD-9DC3E19F6319}"/>
                  </a:ext>
                </a:extLst>
              </p:cNvPr>
              <p:cNvCxnSpPr>
                <a:cxnSpLocks/>
                <a:stCxn id="188" idx="0"/>
                <a:endCxn id="186" idx="3"/>
              </p:cNvCxnSpPr>
              <p:nvPr/>
            </p:nvCxnSpPr>
            <p:spPr>
              <a:xfrm rot="16200000" flipV="1">
                <a:off x="5392664" y="1729608"/>
                <a:ext cx="313201" cy="323621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2" name="矩形: 圆角 191">
                <a:extLst>
                  <a:ext uri="{FF2B5EF4-FFF2-40B4-BE49-F238E27FC236}">
                    <a16:creationId xmlns:a16="http://schemas.microsoft.com/office/drawing/2014/main" id="{B7BB51EE-A68C-13DC-5B90-C5E212D8472D}"/>
                  </a:ext>
                </a:extLst>
              </p:cNvPr>
              <p:cNvSpPr/>
              <p:nvPr/>
            </p:nvSpPr>
            <p:spPr>
              <a:xfrm>
                <a:off x="3912021" y="2581852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F5E5DF41-85F5-4ED4-F646-F8FAFE89C792}"/>
                  </a:ext>
                </a:extLst>
              </p:cNvPr>
              <p:cNvSpPr/>
              <p:nvPr/>
            </p:nvSpPr>
            <p:spPr>
              <a:xfrm>
                <a:off x="2579239" y="3155651"/>
                <a:ext cx="1858435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Grabbable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ED2DE75C-2E52-5D63-2AAE-567535DCFE88}"/>
                  </a:ext>
                </a:extLst>
              </p:cNvPr>
              <p:cNvSpPr/>
              <p:nvPr/>
            </p:nvSpPr>
            <p:spPr>
              <a:xfrm>
                <a:off x="4879388" y="3174784"/>
                <a:ext cx="1981036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Triggerable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ADEA7D4-962A-8218-A71C-A658A03EB4B1}"/>
                  </a:ext>
                </a:extLst>
              </p:cNvPr>
              <p:cNvSpPr txBox="1"/>
              <p:nvPr/>
            </p:nvSpPr>
            <p:spPr>
              <a:xfrm>
                <a:off x="4201992" y="2864991"/>
                <a:ext cx="825866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6" name="连接符: 曲线 195">
                <a:extLst>
                  <a:ext uri="{FF2B5EF4-FFF2-40B4-BE49-F238E27FC236}">
                    <a16:creationId xmlns:a16="http://schemas.microsoft.com/office/drawing/2014/main" id="{97F6C8EA-CD22-1811-4A2B-8DD19A89FC1D}"/>
                  </a:ext>
                </a:extLst>
              </p:cNvPr>
              <p:cNvCxnSpPr>
                <a:cxnSpLocks/>
                <a:stCxn id="193" idx="0"/>
                <a:endCxn id="192" idx="1"/>
              </p:cNvCxnSpPr>
              <p:nvPr/>
            </p:nvCxnSpPr>
            <p:spPr>
              <a:xfrm rot="5400000" flipH="1" flipV="1">
                <a:off x="3481763" y="2725392"/>
                <a:ext cx="456952" cy="403565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7" name="连接符: 曲线 196">
                <a:extLst>
                  <a:ext uri="{FF2B5EF4-FFF2-40B4-BE49-F238E27FC236}">
                    <a16:creationId xmlns:a16="http://schemas.microsoft.com/office/drawing/2014/main" id="{96223471-2FF8-6C11-D1A1-9B4597A71356}"/>
                  </a:ext>
                </a:extLst>
              </p:cNvPr>
              <p:cNvCxnSpPr>
                <a:cxnSpLocks/>
                <a:stCxn id="194" idx="0"/>
                <a:endCxn id="192" idx="3"/>
              </p:cNvCxnSpPr>
              <p:nvPr/>
            </p:nvCxnSpPr>
            <p:spPr>
              <a:xfrm rot="16200000" flipV="1">
                <a:off x="5385124" y="2689999"/>
                <a:ext cx="476087" cy="493483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7AFABE55-DEE2-D93E-8044-989F95F7C163}"/>
                  </a:ext>
                </a:extLst>
              </p:cNvPr>
              <p:cNvSpPr/>
              <p:nvPr/>
            </p:nvSpPr>
            <p:spPr>
              <a:xfrm>
                <a:off x="2270127" y="3818355"/>
                <a:ext cx="1344088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Box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矩形: 圆角 198">
                <a:extLst>
                  <a:ext uri="{FF2B5EF4-FFF2-40B4-BE49-F238E27FC236}">
                    <a16:creationId xmlns:a16="http://schemas.microsoft.com/office/drawing/2014/main" id="{FC835F6A-DDAA-D426-3704-EB4C8EA11EDF}"/>
                  </a:ext>
                </a:extLst>
              </p:cNvPr>
              <p:cNvSpPr/>
              <p:nvPr/>
            </p:nvSpPr>
            <p:spPr>
              <a:xfrm>
                <a:off x="4106853" y="3841815"/>
                <a:ext cx="1417547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Joystick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矩形: 圆角 199">
                <a:extLst>
                  <a:ext uri="{FF2B5EF4-FFF2-40B4-BE49-F238E27FC236}">
                    <a16:creationId xmlns:a16="http://schemas.microsoft.com/office/drawing/2014/main" id="{DB3E548D-B889-4D48-3E37-707CEBC028B4}"/>
                  </a:ext>
                </a:extLst>
              </p:cNvPr>
              <p:cNvSpPr/>
              <p:nvPr/>
            </p:nvSpPr>
            <p:spPr>
              <a:xfrm>
                <a:off x="5712109" y="3841815"/>
                <a:ext cx="1405912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Button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1" name="连接符: 曲线 200">
                <a:extLst>
                  <a:ext uri="{FF2B5EF4-FFF2-40B4-BE49-F238E27FC236}">
                    <a16:creationId xmlns:a16="http://schemas.microsoft.com/office/drawing/2014/main" id="{2AFC70B0-F9D2-742F-517C-695B03869E6C}"/>
                  </a:ext>
                </a:extLst>
              </p:cNvPr>
              <p:cNvCxnSpPr>
                <a:cxnSpLocks/>
                <a:stCxn id="198" idx="0"/>
                <a:endCxn id="193" idx="2"/>
              </p:cNvCxnSpPr>
              <p:nvPr/>
            </p:nvCxnSpPr>
            <p:spPr>
              <a:xfrm rot="5400000" flipH="1" flipV="1">
                <a:off x="3010807" y="3320707"/>
                <a:ext cx="429012" cy="56628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02" name="连接符: 曲线 201">
                <a:extLst>
                  <a:ext uri="{FF2B5EF4-FFF2-40B4-BE49-F238E27FC236}">
                    <a16:creationId xmlns:a16="http://schemas.microsoft.com/office/drawing/2014/main" id="{38A2025F-A5E7-CBDB-310F-1888F39C4B47}"/>
                  </a:ext>
                </a:extLst>
              </p:cNvPr>
              <p:cNvCxnSpPr>
                <a:cxnSpLocks/>
                <a:stCxn id="200" idx="0"/>
                <a:endCxn id="194" idx="2"/>
              </p:cNvCxnSpPr>
              <p:nvPr/>
            </p:nvCxnSpPr>
            <p:spPr>
              <a:xfrm rot="16200000" flipV="1">
                <a:off x="5925818" y="3352566"/>
                <a:ext cx="433339" cy="545158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03" name="连接符: 曲线 202">
                <a:extLst>
                  <a:ext uri="{FF2B5EF4-FFF2-40B4-BE49-F238E27FC236}">
                    <a16:creationId xmlns:a16="http://schemas.microsoft.com/office/drawing/2014/main" id="{741EB95F-90F5-551A-86A3-867B74A8C75D}"/>
                  </a:ext>
                </a:extLst>
              </p:cNvPr>
              <p:cNvCxnSpPr>
                <a:cxnSpLocks/>
                <a:stCxn id="199" idx="0"/>
                <a:endCxn id="194" idx="2"/>
              </p:cNvCxnSpPr>
              <p:nvPr/>
            </p:nvCxnSpPr>
            <p:spPr>
              <a:xfrm rot="5400000" flipH="1" flipV="1">
                <a:off x="5126098" y="3098005"/>
                <a:ext cx="433339" cy="1054281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8E942CA2-68BB-A4D2-F69A-81D10326AF21}"/>
                  </a:ext>
                </a:extLst>
              </p:cNvPr>
              <p:cNvSpPr txBox="1"/>
              <p:nvPr/>
            </p:nvSpPr>
            <p:spPr>
              <a:xfrm>
                <a:off x="3767375" y="3513339"/>
                <a:ext cx="1376202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Implement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5" name="连接符: 曲线 204">
                <a:extLst>
                  <a:ext uri="{FF2B5EF4-FFF2-40B4-BE49-F238E27FC236}">
                    <a16:creationId xmlns:a16="http://schemas.microsoft.com/office/drawing/2014/main" id="{3A11CA9D-C8E0-A8D1-1B22-F1D7AC5CC81B}"/>
                  </a:ext>
                </a:extLst>
              </p:cNvPr>
              <p:cNvCxnSpPr>
                <a:cxnSpLocks/>
                <a:stCxn id="187" idx="1"/>
                <a:endCxn id="193" idx="1"/>
              </p:cNvCxnSpPr>
              <p:nvPr/>
            </p:nvCxnSpPr>
            <p:spPr>
              <a:xfrm rot="10800000" flipV="1">
                <a:off x="2579239" y="2163336"/>
                <a:ext cx="361254" cy="1109161"/>
              </a:xfrm>
              <a:prstGeom prst="curvedConnector3">
                <a:avLst>
                  <a:gd name="adj1" fmla="val 191131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06" name="连接符: 曲线 205">
                <a:extLst>
                  <a:ext uri="{FF2B5EF4-FFF2-40B4-BE49-F238E27FC236}">
                    <a16:creationId xmlns:a16="http://schemas.microsoft.com/office/drawing/2014/main" id="{D93F31B8-FC78-41A4-519D-2BE801C1E82F}"/>
                  </a:ext>
                </a:extLst>
              </p:cNvPr>
              <p:cNvCxnSpPr>
                <a:cxnSpLocks/>
                <a:stCxn id="188" idx="3"/>
                <a:endCxn id="194" idx="3"/>
              </p:cNvCxnSpPr>
              <p:nvPr/>
            </p:nvCxnSpPr>
            <p:spPr>
              <a:xfrm>
                <a:off x="6542760" y="2164864"/>
                <a:ext cx="317666" cy="1126766"/>
              </a:xfrm>
              <a:prstGeom prst="curvedConnector3">
                <a:avLst>
                  <a:gd name="adj1" fmla="val 203635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FC7F1986-8F04-8A47-7357-B383FD56FCC9}"/>
                  </a:ext>
                </a:extLst>
              </p:cNvPr>
              <p:cNvSpPr txBox="1"/>
              <p:nvPr/>
            </p:nvSpPr>
            <p:spPr>
              <a:xfrm>
                <a:off x="2260645" y="2547254"/>
                <a:ext cx="999072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AA0AD51C-76DD-925C-089F-70C52EA072F8}"/>
                  </a:ext>
                </a:extLst>
              </p:cNvPr>
              <p:cNvSpPr txBox="1"/>
              <p:nvPr/>
            </p:nvSpPr>
            <p:spPr>
              <a:xfrm>
                <a:off x="6255709" y="2514128"/>
                <a:ext cx="994230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5" name="AutoShape 2">
            <a:extLst>
              <a:ext uri="{FF2B5EF4-FFF2-40B4-BE49-F238E27FC236}">
                <a16:creationId xmlns:a16="http://schemas.microsoft.com/office/drawing/2014/main" id="{B03B425F-CCBA-EA2C-A27E-38A7CA7ADD51}"/>
              </a:ext>
            </a:extLst>
          </p:cNvPr>
          <p:cNvSpPr/>
          <p:nvPr/>
        </p:nvSpPr>
        <p:spPr>
          <a:xfrm>
            <a:off x="3714347" y="3862709"/>
            <a:ext cx="3606839" cy="408044"/>
          </a:xfrm>
          <a:prstGeom prst="rect">
            <a:avLst/>
          </a:prstGeom>
          <a:solidFill>
            <a:srgbClr val="64E8D6">
              <a:alpha val="75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r>
              <a:rPr lang="en-US" sz="1100" dirty="0"/>
              <a:t>Pre-defined &amp; Customized Task Model</a:t>
            </a:r>
            <a:endParaRPr sz="1100" dirty="0"/>
          </a:p>
        </p:txBody>
      </p:sp>
      <p:sp>
        <p:nvSpPr>
          <p:cNvPr id="260" name="AutoShape 27">
            <a:extLst>
              <a:ext uri="{FF2B5EF4-FFF2-40B4-BE49-F238E27FC236}">
                <a16:creationId xmlns:a16="http://schemas.microsoft.com/office/drawing/2014/main" id="{06328E4B-7BD1-D6E1-DF4B-9ED411193124}"/>
              </a:ext>
            </a:extLst>
          </p:cNvPr>
          <p:cNvSpPr/>
          <p:nvPr/>
        </p:nvSpPr>
        <p:spPr>
          <a:xfrm rot="10800000">
            <a:off x="5874793" y="4250476"/>
            <a:ext cx="192655" cy="192649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/>
          </a:p>
        </p:txBody>
      </p:sp>
      <p:sp>
        <p:nvSpPr>
          <p:cNvPr id="291" name="AutoShape 119">
            <a:extLst>
              <a:ext uri="{FF2B5EF4-FFF2-40B4-BE49-F238E27FC236}">
                <a16:creationId xmlns:a16="http://schemas.microsoft.com/office/drawing/2014/main" id="{F1527144-A497-F807-ADCB-99602A01FA92}"/>
              </a:ext>
            </a:extLst>
          </p:cNvPr>
          <p:cNvSpPr/>
          <p:nvPr/>
        </p:nvSpPr>
        <p:spPr>
          <a:xfrm>
            <a:off x="3626968" y="4217561"/>
            <a:ext cx="2784192" cy="2159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100" dirty="0"/>
              <a:t>Parallel and serial combinations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78532F2D-405A-CC8F-32A6-F02D41D381DF}"/>
              </a:ext>
            </a:extLst>
          </p:cNvPr>
          <p:cNvSpPr/>
          <p:nvPr/>
        </p:nvSpPr>
        <p:spPr>
          <a:xfrm>
            <a:off x="3556017" y="3466132"/>
            <a:ext cx="3923006" cy="3197196"/>
          </a:xfrm>
          <a:prstGeom prst="roundRect">
            <a:avLst>
              <a:gd name="adj" fmla="val 0"/>
            </a:avLst>
          </a:prstGeom>
          <a:noFill/>
          <a:ln w="31750" cap="flat" cmpd="sng">
            <a:solidFill>
              <a:srgbClr val="0CA410"/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 dirty="0"/>
          </a:p>
        </p:txBody>
      </p:sp>
      <p:sp>
        <p:nvSpPr>
          <p:cNvPr id="30" name="AutoShape 36">
            <a:extLst>
              <a:ext uri="{FF2B5EF4-FFF2-40B4-BE49-F238E27FC236}">
                <a16:creationId xmlns:a16="http://schemas.microsoft.com/office/drawing/2014/main" id="{8061A5FC-1C87-0DA5-347D-7671B69CE0B8}"/>
              </a:ext>
            </a:extLst>
          </p:cNvPr>
          <p:cNvSpPr/>
          <p:nvPr/>
        </p:nvSpPr>
        <p:spPr>
          <a:xfrm>
            <a:off x="3549802" y="3520255"/>
            <a:ext cx="2093583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EAT Framework</a:t>
            </a:r>
            <a:endParaRPr lang="en-US" sz="18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2FB0D83-DEF6-C474-7589-291CAD89C488}"/>
              </a:ext>
            </a:extLst>
          </p:cNvPr>
          <p:cNvCxnSpPr>
            <a:cxnSpLocks/>
          </p:cNvCxnSpPr>
          <p:nvPr/>
        </p:nvCxnSpPr>
        <p:spPr>
          <a:xfrm>
            <a:off x="1683657" y="1832635"/>
            <a:ext cx="0" cy="252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</p:cNvCxnSpPr>
          <p:nvPr/>
        </p:nvCxnSpPr>
        <p:spPr>
          <a:xfrm>
            <a:off x="3238762" y="5221372"/>
            <a:ext cx="31104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44FB38A-89B2-920A-A2C0-1B9FB6FFE2C8}"/>
              </a:ext>
            </a:extLst>
          </p:cNvPr>
          <p:cNvGrpSpPr/>
          <p:nvPr/>
        </p:nvGrpSpPr>
        <p:grpSpPr>
          <a:xfrm>
            <a:off x="3699368" y="427014"/>
            <a:ext cx="3722489" cy="1229875"/>
            <a:chOff x="3384012" y="411776"/>
            <a:chExt cx="3722489" cy="1229875"/>
          </a:xfrm>
        </p:grpSpPr>
        <p:sp>
          <p:nvSpPr>
            <p:cNvPr id="94" name="AutoShape 94"/>
            <p:cNvSpPr/>
            <p:nvPr/>
          </p:nvSpPr>
          <p:spPr>
            <a:xfrm>
              <a:off x="3384012" y="430274"/>
              <a:ext cx="3722489" cy="1193069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grpSp>
          <p:nvGrpSpPr>
            <p:cNvPr id="104" name="Group 104"/>
            <p:cNvGrpSpPr/>
            <p:nvPr/>
          </p:nvGrpSpPr>
          <p:grpSpPr>
            <a:xfrm>
              <a:off x="3460176" y="564279"/>
              <a:ext cx="3522099" cy="1077372"/>
              <a:chOff x="2800273" y="1563958"/>
              <a:chExt cx="3522099" cy="1077372"/>
            </a:xfrm>
          </p:grpSpPr>
          <p:pic>
            <p:nvPicPr>
              <p:cNvPr id="105" name="Picture 10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0273" y="1581459"/>
                <a:ext cx="1217367" cy="835792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pic>
            <p:nvPicPr>
              <p:cNvPr id="106" name="Picture 10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24022" y="1563958"/>
                <a:ext cx="1221304" cy="87297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id="107" name="AutoShape 107"/>
              <p:cNvSpPr/>
              <p:nvPr/>
            </p:nvSpPr>
            <p:spPr>
              <a:xfrm rot="16200000">
                <a:off x="4268484" y="1900696"/>
                <a:ext cx="197372" cy="60732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831818" y="1903063"/>
                <a:ext cx="1058353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837170" y="2309379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/>
                  <a:t>Original Scene</a:t>
                </a:r>
                <a:endParaRPr lang="en-US" sz="110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924580" y="2400030"/>
                <a:ext cx="1397792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Scene with NavMesh</a:t>
                </a:r>
                <a:endParaRPr lang="en-US" sz="11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3455801" y="411776"/>
              <a:ext cx="2454729" cy="279400"/>
              <a:chOff x="2795898" y="1411455"/>
              <a:chExt cx="2454729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59398" y="1411455"/>
                <a:ext cx="2391229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i="1" dirty="0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 dirty="0"/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</p:grpSp>
      <p:cxnSp>
        <p:nvCxnSpPr>
          <p:cNvPr id="147" name="Connector 147"/>
          <p:cNvCxnSpPr>
            <a:cxnSpLocks/>
          </p:cNvCxnSpPr>
          <p:nvPr/>
        </p:nvCxnSpPr>
        <p:spPr>
          <a:xfrm flipV="1">
            <a:off x="7616388" y="1684265"/>
            <a:ext cx="532671" cy="148370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7466274" y="535986"/>
            <a:ext cx="185539" cy="2570480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Group 45"/>
          <p:cNvGrpSpPr/>
          <p:nvPr/>
        </p:nvGrpSpPr>
        <p:grpSpPr>
          <a:xfrm>
            <a:off x="9925634" y="1803387"/>
            <a:ext cx="2572715" cy="698500"/>
            <a:chOff x="4604727" y="4920679"/>
            <a:chExt cx="2572715" cy="698500"/>
          </a:xfrm>
        </p:grpSpPr>
        <p:sp>
          <p:nvSpPr>
            <p:cNvPr id="46" name="AutoShape 46"/>
            <p:cNvSpPr/>
            <p:nvPr/>
          </p:nvSpPr>
          <p:spPr>
            <a:xfrm>
              <a:off x="4692102" y="4920679"/>
              <a:ext cx="1579057" cy="698500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04727" y="4920679"/>
              <a:ext cx="1666431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Entity Manager</a:t>
              </a:r>
              <a:endParaRPr lang="en-US" sz="1050" b="1" dirty="0">
                <a:latin typeface="+mj-lt"/>
              </a:endParaRPr>
            </a:p>
          </p:txBody>
        </p:sp>
        <p:grpSp>
          <p:nvGrpSpPr>
            <p:cNvPr id="48" name="Group 48"/>
            <p:cNvGrpSpPr/>
            <p:nvPr/>
          </p:nvGrpSpPr>
          <p:grpSpPr>
            <a:xfrm>
              <a:off x="4680492" y="5130229"/>
              <a:ext cx="2496950" cy="241300"/>
              <a:chOff x="4680492" y="5130229"/>
              <a:chExt cx="2496950" cy="241300"/>
            </a:xfrm>
          </p:grpSpPr>
          <p:sp>
            <p:nvSpPr>
              <p:cNvPr id="49" name="AutoShape 49"/>
              <p:cNvSpPr/>
              <p:nvPr/>
            </p:nvSpPr>
            <p:spPr>
              <a:xfrm>
                <a:off x="4680492" y="5130229"/>
                <a:ext cx="249695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E07B0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BaseEntity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;</a:t>
                </a:r>
                <a:endParaRPr lang="en-US" sz="1100" dirty="0"/>
              </a:p>
            </p:txBody>
          </p:sp>
          <p:pic>
            <p:nvPicPr>
              <p:cNvPr id="50" name="Picture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2591" y="5190582"/>
                <a:ext cx="139700" cy="14505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grpSp>
          <p:nvGrpSpPr>
            <p:cNvPr id="51" name="Group 51"/>
            <p:cNvGrpSpPr/>
            <p:nvPr/>
          </p:nvGrpSpPr>
          <p:grpSpPr>
            <a:xfrm>
              <a:off x="4686783" y="5296305"/>
              <a:ext cx="1812645" cy="272074"/>
              <a:chOff x="4686783" y="5296305"/>
              <a:chExt cx="1812645" cy="272074"/>
            </a:xfrm>
          </p:grpSpPr>
          <p:sp>
            <p:nvSpPr>
              <p:cNvPr id="52" name="AutoShape 52"/>
              <p:cNvSpPr/>
              <p:nvPr/>
            </p:nvSpPr>
            <p:spPr>
              <a:xfrm>
                <a:off x="4686783" y="5296305"/>
                <a:ext cx="1812645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F2BA0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Mono</a:t>
                </a:r>
                <a:r>
                  <a:rPr lang="en-US" sz="1000" b="1" dirty="0">
                    <a:solidFill>
                      <a:srgbClr val="FFC60A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m;</a:t>
                </a:r>
                <a:endParaRPr lang="en-US" sz="1100" dirty="0"/>
              </a:p>
            </p:txBody>
          </p:sp>
          <p:grpSp>
            <p:nvGrpSpPr>
              <p:cNvPr id="53" name="Group 53"/>
              <p:cNvGrpSpPr/>
              <p:nvPr/>
            </p:nvGrpSpPr>
            <p:grpSpPr>
              <a:xfrm>
                <a:off x="5401018" y="5311455"/>
                <a:ext cx="240937" cy="256924"/>
                <a:chOff x="5401018" y="5311455"/>
                <a:chExt cx="240937" cy="256924"/>
              </a:xfrm>
            </p:grpSpPr>
            <p:pic>
              <p:nvPicPr>
                <p:cNvPr id="54" name="Picture 5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01018" y="5311455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55" name="Picture 5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27728" y="5456254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grpSp>
        <p:nvGrpSpPr>
          <p:cNvPr id="56" name="Group 56"/>
          <p:cNvGrpSpPr/>
          <p:nvPr/>
        </p:nvGrpSpPr>
        <p:grpSpPr>
          <a:xfrm>
            <a:off x="10078415" y="347724"/>
            <a:ext cx="1573515" cy="1221129"/>
            <a:chOff x="8913758" y="1877718"/>
            <a:chExt cx="1573515" cy="1221129"/>
          </a:xfrm>
        </p:grpSpPr>
        <p:sp>
          <p:nvSpPr>
            <p:cNvPr id="57" name="AutoShape 57"/>
            <p:cNvSpPr/>
            <p:nvPr/>
          </p:nvSpPr>
          <p:spPr>
            <a:xfrm>
              <a:off x="8913758" y="1877718"/>
              <a:ext cx="1491087" cy="1126734"/>
            </a:xfrm>
            <a:prstGeom prst="roundRect">
              <a:avLst>
                <a:gd name="adj" fmla="val 1127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8959083" y="2010342"/>
              <a:ext cx="1311287" cy="964772"/>
              <a:chOff x="8959083" y="2010342"/>
              <a:chExt cx="1311287" cy="964772"/>
            </a:xfrm>
          </p:grpSpPr>
          <p:pic>
            <p:nvPicPr>
              <p:cNvPr id="59" name="Picture 5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083" y="2018810"/>
                <a:ext cx="1075254" cy="95630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60" name="Group 60"/>
              <p:cNvGrpSpPr/>
              <p:nvPr/>
            </p:nvGrpSpPr>
            <p:grpSpPr>
              <a:xfrm>
                <a:off x="8959083" y="2462474"/>
                <a:ext cx="549333" cy="127000"/>
                <a:chOff x="8959083" y="2462474"/>
                <a:chExt cx="549333" cy="127000"/>
              </a:xfrm>
            </p:grpSpPr>
            <p:sp>
              <p:nvSpPr>
                <p:cNvPr id="61" name="AutoShape 61"/>
                <p:cNvSpPr/>
                <p:nvPr/>
              </p:nvSpPr>
              <p:spPr>
                <a:xfrm>
                  <a:off x="8959083" y="2470942"/>
                  <a:ext cx="530522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62" name="AutoShape 62"/>
                <p:cNvSpPr/>
                <p:nvPr/>
              </p:nvSpPr>
              <p:spPr>
                <a:xfrm>
                  <a:off x="8976680" y="2462474"/>
                  <a:ext cx="531736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Collider</a:t>
                  </a:r>
                  <a:endParaRPr lang="en-US" sz="1100" dirty="0"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9304166" y="2010342"/>
                <a:ext cx="380948" cy="127000"/>
                <a:chOff x="9304166" y="2010342"/>
                <a:chExt cx="380948" cy="127000"/>
              </a:xfrm>
            </p:grpSpPr>
            <p:sp>
              <p:nvSpPr>
                <p:cNvPr id="64" name="AutoShape 64"/>
                <p:cNvSpPr/>
                <p:nvPr/>
              </p:nvSpPr>
              <p:spPr>
                <a:xfrm>
                  <a:off x="9304166" y="2018810"/>
                  <a:ext cx="371290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65" name="AutoShape 65"/>
                <p:cNvSpPr/>
                <p:nvPr/>
              </p:nvSpPr>
              <p:spPr>
                <a:xfrm>
                  <a:off x="9317963" y="2010342"/>
                  <a:ext cx="367151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Camera</a:t>
                  </a:r>
                  <a:endParaRPr lang="en-US" sz="1100" dirty="0"/>
                </a:p>
              </p:txBody>
            </p:sp>
          </p:grpSp>
          <p:grpSp>
            <p:nvGrpSpPr>
              <p:cNvPr id="66" name="Group 66"/>
              <p:cNvGrpSpPr/>
              <p:nvPr/>
            </p:nvGrpSpPr>
            <p:grpSpPr>
              <a:xfrm>
                <a:off x="9600516" y="2258529"/>
                <a:ext cx="669854" cy="127000"/>
                <a:chOff x="9600516" y="2258529"/>
                <a:chExt cx="669854" cy="127000"/>
              </a:xfrm>
            </p:grpSpPr>
            <p:sp>
              <p:nvSpPr>
                <p:cNvPr id="67" name="AutoShape 67"/>
                <p:cNvSpPr/>
                <p:nvPr/>
              </p:nvSpPr>
              <p:spPr>
                <a:xfrm>
                  <a:off x="9600516" y="2266997"/>
                  <a:ext cx="669854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68" name="AutoShape 68"/>
                <p:cNvSpPr/>
                <p:nvPr/>
              </p:nvSpPr>
              <p:spPr>
                <a:xfrm>
                  <a:off x="9609895" y="2258529"/>
                  <a:ext cx="660475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Hand Controller</a:t>
                  </a:r>
                  <a:endParaRPr lang="en-US" sz="1100" dirty="0"/>
                </a:p>
              </p:txBody>
            </p:sp>
          </p:grpSp>
        </p:grpSp>
        <p:sp>
          <p:nvSpPr>
            <p:cNvPr id="69" name="AutoShape 69"/>
            <p:cNvSpPr/>
            <p:nvPr/>
          </p:nvSpPr>
          <p:spPr>
            <a:xfrm>
              <a:off x="9407773" y="2730547"/>
              <a:ext cx="1079500" cy="3683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</a:rPr>
                <a:t>VRExplorer</a:t>
              </a:r>
              <a:endParaRPr lang="en-US" sz="1100" dirty="0"/>
            </a:p>
            <a:p>
              <a:pPr algn="ctr"/>
              <a:endParaRPr lang="en-US" sz="1100" dirty="0"/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89B5059-EB6E-61BF-A668-615B78095919}"/>
              </a:ext>
            </a:extLst>
          </p:cNvPr>
          <p:cNvGrpSpPr/>
          <p:nvPr/>
        </p:nvGrpSpPr>
        <p:grpSpPr>
          <a:xfrm>
            <a:off x="8068103" y="608800"/>
            <a:ext cx="1573196" cy="1508796"/>
            <a:chOff x="7841246" y="659452"/>
            <a:chExt cx="1573196" cy="1508796"/>
          </a:xfrm>
        </p:grpSpPr>
        <p:sp>
          <p:nvSpPr>
            <p:cNvPr id="2" name="AutoShape 2"/>
            <p:cNvSpPr/>
            <p:nvPr/>
          </p:nvSpPr>
          <p:spPr>
            <a:xfrm>
              <a:off x="7841246" y="659452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8042431" y="1402196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8309" y="807084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8611954" y="1512612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835989" y="1061119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grpSp>
        <p:nvGrpSpPr>
          <p:cNvPr id="88" name="Group 88"/>
          <p:cNvGrpSpPr/>
          <p:nvPr/>
        </p:nvGrpSpPr>
        <p:grpSpPr>
          <a:xfrm>
            <a:off x="7968777" y="287661"/>
            <a:ext cx="2507752" cy="279400"/>
            <a:chOff x="7741716" y="1157582"/>
            <a:chExt cx="2507752" cy="279400"/>
          </a:xfrm>
        </p:grpSpPr>
        <p:sp>
          <p:nvSpPr>
            <p:cNvPr id="89" name="AutoShape 89"/>
            <p:cNvSpPr/>
            <p:nvPr/>
          </p:nvSpPr>
          <p:spPr>
            <a:xfrm>
              <a:off x="7861868" y="1157582"/>
              <a:ext cx="238760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i="1" dirty="0">
                  <a:solidFill>
                    <a:srgbClr val="2B2F3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Exploration and Interaction</a:t>
              </a:r>
              <a:endParaRPr lang="en-US" sz="1100" dirty="0"/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7741716" y="1179928"/>
              <a:ext cx="182860" cy="195436"/>
              <a:chOff x="7741716" y="1179928"/>
              <a:chExt cx="182860" cy="195436"/>
            </a:xfrm>
          </p:grpSpPr>
          <p:sp>
            <p:nvSpPr>
              <p:cNvPr id="91" name="AutoShape 91"/>
              <p:cNvSpPr/>
              <p:nvPr/>
            </p:nvSpPr>
            <p:spPr>
              <a:xfrm>
                <a:off x="7741716" y="1197564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92" name="AutoShape 92"/>
              <p:cNvSpPr/>
              <p:nvPr/>
            </p:nvSpPr>
            <p:spPr>
              <a:xfrm>
                <a:off x="7797576" y="1179928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lang="en-US" sz="1100" dirty="0"/>
              </a:p>
            </p:txBody>
          </p:sp>
        </p:grpSp>
      </p:grpSp>
      <p:sp>
        <p:nvSpPr>
          <p:cNvPr id="162" name="箭头: 左弧形 161">
            <a:extLst>
              <a:ext uri="{FF2B5EF4-FFF2-40B4-BE49-F238E27FC236}">
                <a16:creationId xmlns:a16="http://schemas.microsoft.com/office/drawing/2014/main" id="{4F79F346-6C1D-DC5A-5A19-7CE1B9B9E57A}"/>
              </a:ext>
            </a:extLst>
          </p:cNvPr>
          <p:cNvSpPr/>
          <p:nvPr/>
        </p:nvSpPr>
        <p:spPr>
          <a:xfrm>
            <a:off x="9434051" y="984997"/>
            <a:ext cx="613183" cy="1205177"/>
          </a:xfrm>
          <a:prstGeom prst="curvedRightArrow">
            <a:avLst>
              <a:gd name="adj1" fmla="val 26234"/>
              <a:gd name="adj2" fmla="val 72355"/>
              <a:gd name="adj3" fmla="val 263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sz="8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36" name="Group 136"/>
          <p:cNvGrpSpPr/>
          <p:nvPr/>
        </p:nvGrpSpPr>
        <p:grpSpPr>
          <a:xfrm>
            <a:off x="8418593" y="2791971"/>
            <a:ext cx="4011241" cy="691581"/>
            <a:chOff x="4695829" y="5705803"/>
            <a:chExt cx="4011241" cy="691581"/>
          </a:xfrm>
        </p:grpSpPr>
        <p:sp>
          <p:nvSpPr>
            <p:cNvPr id="137" name="AutoShape 137"/>
            <p:cNvSpPr/>
            <p:nvPr/>
          </p:nvSpPr>
          <p:spPr>
            <a:xfrm>
              <a:off x="4709637" y="5744970"/>
              <a:ext cx="3128240" cy="652414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dirty="0"/>
            </a:p>
          </p:txBody>
        </p:sp>
        <p:sp>
          <p:nvSpPr>
            <p:cNvPr id="138" name="AutoShape 138"/>
            <p:cNvSpPr/>
            <p:nvPr/>
          </p:nvSpPr>
          <p:spPr>
            <a:xfrm>
              <a:off x="4695829" y="5705803"/>
              <a:ext cx="3170119" cy="2904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Generator</a:t>
              </a:r>
              <a:endParaRPr lang="en-US" sz="1050" b="1" dirty="0">
                <a:latin typeface="+mj-lt"/>
              </a:endParaRPr>
            </a:p>
          </p:txBody>
        </p:sp>
        <p:grpSp>
          <p:nvGrpSpPr>
            <p:cNvPr id="139" name="Group 139"/>
            <p:cNvGrpSpPr/>
            <p:nvPr/>
          </p:nvGrpSpPr>
          <p:grpSpPr>
            <a:xfrm>
              <a:off x="4698770" y="5935470"/>
              <a:ext cx="4006460" cy="241300"/>
              <a:chOff x="4698770" y="5935470"/>
              <a:chExt cx="4006460" cy="241300"/>
            </a:xfrm>
          </p:grpSpPr>
          <p:sp>
            <p:nvSpPr>
              <p:cNvPr id="140" name="AutoShape 140"/>
              <p:cNvSpPr/>
              <p:nvPr/>
            </p:nvSpPr>
            <p:spPr>
              <a:xfrm>
                <a:off x="4698770" y="5935470"/>
                <a:ext cx="400646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altLang="zh-CN" sz="1000" b="1" dirty="0">
                    <a:solidFill>
                      <a:srgbClr val="517BC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BaseAction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&gt;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GetTask(</a:t>
                </a:r>
                <a:r>
                  <a:rPr lang="en-US" sz="1000" b="1" dirty="0">
                    <a:solidFill>
                      <a:srgbClr val="E07B0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BaseEntity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[] 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);</a:t>
                </a:r>
                <a:endParaRPr lang="en-US" sz="1100" dirty="0"/>
              </a:p>
            </p:txBody>
          </p:sp>
          <p:pic>
            <p:nvPicPr>
              <p:cNvPr id="141" name="Picture 14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6159" y="5986270"/>
                <a:ext cx="139700" cy="14505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grpSp>
          <p:nvGrpSpPr>
            <p:cNvPr id="142" name="Group 142"/>
            <p:cNvGrpSpPr/>
            <p:nvPr/>
          </p:nvGrpSpPr>
          <p:grpSpPr>
            <a:xfrm>
              <a:off x="4700610" y="6111156"/>
              <a:ext cx="4006460" cy="256923"/>
              <a:chOff x="4700610" y="6111156"/>
              <a:chExt cx="4006460" cy="256923"/>
            </a:xfrm>
          </p:grpSpPr>
          <p:sp>
            <p:nvSpPr>
              <p:cNvPr id="143" name="AutoShape 143"/>
              <p:cNvSpPr/>
              <p:nvPr/>
            </p:nvSpPr>
            <p:spPr>
              <a:xfrm>
                <a:off x="4700610" y="6119707"/>
                <a:ext cx="400646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517BC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BaseAction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GetTask(</a:t>
                </a:r>
                <a:r>
                  <a:rPr lang="en-US" sz="1000" b="1" dirty="0">
                    <a:solidFill>
                      <a:srgbClr val="F2BA0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Mono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    m);</a:t>
                </a:r>
                <a:endParaRPr lang="en-US" sz="1100" dirty="0"/>
              </a:p>
            </p:txBody>
          </p:sp>
          <p:grpSp>
            <p:nvGrpSpPr>
              <p:cNvPr id="144" name="Group 144"/>
              <p:cNvGrpSpPr/>
              <p:nvPr/>
            </p:nvGrpSpPr>
            <p:grpSpPr>
              <a:xfrm>
                <a:off x="6823867" y="6111156"/>
                <a:ext cx="240937" cy="256923"/>
                <a:chOff x="6823867" y="6111156"/>
                <a:chExt cx="240937" cy="256923"/>
              </a:xfrm>
            </p:grpSpPr>
            <p:pic>
              <p:nvPicPr>
                <p:cNvPr id="145" name="Picture 14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23867" y="611115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146" name="Picture 14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50577" y="6255954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A0E7748-5792-36D1-A042-B237805FF4EF}"/>
              </a:ext>
            </a:extLst>
          </p:cNvPr>
          <p:cNvSpPr txBox="1"/>
          <p:nvPr/>
        </p:nvSpPr>
        <p:spPr>
          <a:xfrm>
            <a:off x="9563414" y="1479240"/>
            <a:ext cx="2343177" cy="26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Scene Analysis &amp; Interaction </a:t>
            </a:r>
          </a:p>
        </p:txBody>
      </p:sp>
      <p:sp>
        <p:nvSpPr>
          <p:cNvPr id="173" name="AutoShape 130">
            <a:extLst>
              <a:ext uri="{FF2B5EF4-FFF2-40B4-BE49-F238E27FC236}">
                <a16:creationId xmlns:a16="http://schemas.microsoft.com/office/drawing/2014/main" id="{FC01647C-7136-DB54-54B4-4D47E738CC49}"/>
              </a:ext>
            </a:extLst>
          </p:cNvPr>
          <p:cNvSpPr/>
          <p:nvPr/>
        </p:nvSpPr>
        <p:spPr>
          <a:xfrm>
            <a:off x="11266629" y="2525702"/>
            <a:ext cx="214835" cy="290428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sp>
        <p:nvSpPr>
          <p:cNvPr id="272" name="AutoShape 94">
            <a:extLst>
              <a:ext uri="{FF2B5EF4-FFF2-40B4-BE49-F238E27FC236}">
                <a16:creationId xmlns:a16="http://schemas.microsoft.com/office/drawing/2014/main" id="{BCFA3356-B937-C1B2-9FFF-6C366F6B3DE9}"/>
              </a:ext>
            </a:extLst>
          </p:cNvPr>
          <p:cNvSpPr/>
          <p:nvPr/>
        </p:nvSpPr>
        <p:spPr>
          <a:xfrm>
            <a:off x="7879859" y="268570"/>
            <a:ext cx="4257616" cy="4591298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grpSp>
        <p:nvGrpSpPr>
          <p:cNvPr id="295" name="Group 67">
            <a:extLst>
              <a:ext uri="{FF2B5EF4-FFF2-40B4-BE49-F238E27FC236}">
                <a16:creationId xmlns:a16="http://schemas.microsoft.com/office/drawing/2014/main" id="{AEAA26F5-7B4B-24EC-782A-A15200C4C581}"/>
              </a:ext>
            </a:extLst>
          </p:cNvPr>
          <p:cNvGrpSpPr/>
          <p:nvPr/>
        </p:nvGrpSpPr>
        <p:grpSpPr>
          <a:xfrm>
            <a:off x="9068586" y="3851453"/>
            <a:ext cx="2468789" cy="973427"/>
            <a:chOff x="8501761" y="3093823"/>
            <a:chExt cx="2468789" cy="973427"/>
          </a:xfrm>
        </p:grpSpPr>
        <p:sp>
          <p:nvSpPr>
            <p:cNvPr id="296" name="AutoShape 68">
              <a:extLst>
                <a:ext uri="{FF2B5EF4-FFF2-40B4-BE49-F238E27FC236}">
                  <a16:creationId xmlns:a16="http://schemas.microsoft.com/office/drawing/2014/main" id="{3B21FAC0-A4F8-4A25-DB58-D94E47CBF06E}"/>
                </a:ext>
              </a:extLst>
            </p:cNvPr>
            <p:cNvSpPr/>
            <p:nvPr/>
          </p:nvSpPr>
          <p:spPr>
            <a:xfrm>
              <a:off x="8501761" y="3093823"/>
              <a:ext cx="2468789" cy="948285"/>
            </a:xfrm>
            <a:prstGeom prst="roundRect">
              <a:avLst>
                <a:gd name="adj" fmla="val 16666"/>
              </a:avLst>
            </a:prstGeom>
            <a:solidFill>
              <a:srgbClr val="64E8D6"/>
            </a:soli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91440" tIns="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j-lt"/>
                  <a:ea typeface="Times New Roman"/>
                  <a:cs typeface="Times New Roman" panose="02020603050405020304" pitchFamily="18" charset="0"/>
                  <a:sym typeface="Times New Roman"/>
                </a:rPr>
                <a:t>Grab-And-Drag-Box Task</a:t>
              </a:r>
              <a:endParaRPr lang="en-US" sz="1100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97" name="Connector 69">
              <a:extLst>
                <a:ext uri="{FF2B5EF4-FFF2-40B4-BE49-F238E27FC236}">
                  <a16:creationId xmlns:a16="http://schemas.microsoft.com/office/drawing/2014/main" id="{1918F898-F55F-E4F5-419F-6CDC9C9464E8}"/>
                </a:ext>
              </a:extLst>
            </p:cNvPr>
            <p:cNvCxnSpPr/>
            <p:nvPr/>
          </p:nvCxnSpPr>
          <p:spPr>
            <a:xfrm>
              <a:off x="8773795" y="3890695"/>
              <a:ext cx="1945260" cy="0"/>
            </a:xfrm>
            <a:prstGeom prst="line">
              <a:avLst/>
            </a:prstGeom>
            <a:noFill/>
            <a:ln w="12700" cap="flat">
              <a:solidFill>
                <a:srgbClr val="4874CB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98" name="AutoShape 70">
              <a:extLst>
                <a:ext uri="{FF2B5EF4-FFF2-40B4-BE49-F238E27FC236}">
                  <a16:creationId xmlns:a16="http://schemas.microsoft.com/office/drawing/2014/main" id="{6196A3E6-8F72-5091-B428-099FA75E83EE}"/>
                </a:ext>
              </a:extLst>
            </p:cNvPr>
            <p:cNvSpPr/>
            <p:nvPr/>
          </p:nvSpPr>
          <p:spPr>
            <a:xfrm>
              <a:off x="8697999" y="3445922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99" name="AutoShape 71">
              <a:extLst>
                <a:ext uri="{FF2B5EF4-FFF2-40B4-BE49-F238E27FC236}">
                  <a16:creationId xmlns:a16="http://schemas.microsoft.com/office/drawing/2014/main" id="{AB984B33-70B2-903B-FFCF-BF852F06A3D9}"/>
                </a:ext>
              </a:extLst>
            </p:cNvPr>
            <p:cNvSpPr/>
            <p:nvPr/>
          </p:nvSpPr>
          <p:spPr>
            <a:xfrm>
              <a:off x="9723211" y="3443734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Grab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0" name="AutoShape 72">
              <a:extLst>
                <a:ext uri="{FF2B5EF4-FFF2-40B4-BE49-F238E27FC236}">
                  <a16:creationId xmlns:a16="http://schemas.microsoft.com/office/drawing/2014/main" id="{9538AEE2-F472-F6DD-89C2-6E5BFEB7B349}"/>
                </a:ext>
              </a:extLst>
            </p:cNvPr>
            <p:cNvSpPr/>
            <p:nvPr/>
          </p:nvSpPr>
          <p:spPr>
            <a:xfrm>
              <a:off x="9723211" y="3643626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1" name="AutoShape 73">
              <a:extLst>
                <a:ext uri="{FF2B5EF4-FFF2-40B4-BE49-F238E27FC236}">
                  <a16:creationId xmlns:a16="http://schemas.microsoft.com/office/drawing/2014/main" id="{957B3DA1-5B75-3143-8CFC-29473D13BB77}"/>
                </a:ext>
              </a:extLst>
            </p:cNvPr>
            <p:cNvSpPr/>
            <p:nvPr/>
          </p:nvSpPr>
          <p:spPr>
            <a:xfrm>
              <a:off x="9206173" y="3838650"/>
              <a:ext cx="1718752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Asynchronous </a:t>
              </a:r>
              <a:r>
                <a:rPr lang="en-US" altLang="zh-CN" sz="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Action</a:t>
              </a:r>
              <a:endParaRPr lang="en-US" sz="105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AutoShape 74">
              <a:extLst>
                <a:ext uri="{FF2B5EF4-FFF2-40B4-BE49-F238E27FC236}">
                  <a16:creationId xmlns:a16="http://schemas.microsoft.com/office/drawing/2014/main" id="{83D84914-3362-0329-3DB3-9B6529F1B454}"/>
                </a:ext>
              </a:extLst>
            </p:cNvPr>
            <p:cNvSpPr/>
            <p:nvPr/>
          </p:nvSpPr>
          <p:spPr>
            <a:xfrm>
              <a:off x="9837374" y="3258035"/>
              <a:ext cx="1130194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Parallel Action</a:t>
              </a:r>
              <a:endPara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Group 75">
            <a:extLst>
              <a:ext uri="{FF2B5EF4-FFF2-40B4-BE49-F238E27FC236}">
                <a16:creationId xmlns:a16="http://schemas.microsoft.com/office/drawing/2014/main" id="{9C8ED21D-461E-3296-45EA-83E294E3A468}"/>
              </a:ext>
            </a:extLst>
          </p:cNvPr>
          <p:cNvGrpSpPr/>
          <p:nvPr/>
        </p:nvGrpSpPr>
        <p:grpSpPr>
          <a:xfrm>
            <a:off x="7916904" y="3821662"/>
            <a:ext cx="1261461" cy="964593"/>
            <a:chOff x="10984860" y="3003295"/>
            <a:chExt cx="1261461" cy="964593"/>
          </a:xfrm>
        </p:grpSpPr>
        <p:pic>
          <p:nvPicPr>
            <p:cNvPr id="304" name="Picture 76">
              <a:extLst>
                <a:ext uri="{FF2B5EF4-FFF2-40B4-BE49-F238E27FC236}">
                  <a16:creationId xmlns:a16="http://schemas.microsoft.com/office/drawing/2014/main" id="{B0F21D8B-30E0-60E1-3AB0-CBB135E3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1127064" y="3384261"/>
              <a:ext cx="454524" cy="461666"/>
            </a:xfrm>
            <a:prstGeom prst="rect">
              <a:avLst/>
            </a:prstGeom>
            <a:ln w="12700">
              <a:noFill/>
              <a:prstDash val="solid"/>
            </a:ln>
          </p:spPr>
        </p:pic>
        <p:grpSp>
          <p:nvGrpSpPr>
            <p:cNvPr id="305" name="Group 77">
              <a:extLst>
                <a:ext uri="{FF2B5EF4-FFF2-40B4-BE49-F238E27FC236}">
                  <a16:creationId xmlns:a16="http://schemas.microsoft.com/office/drawing/2014/main" id="{668AE94E-298E-ACCE-C605-8897A77A0FDC}"/>
                </a:ext>
              </a:extLst>
            </p:cNvPr>
            <p:cNvGrpSpPr/>
            <p:nvPr/>
          </p:nvGrpSpPr>
          <p:grpSpPr>
            <a:xfrm>
              <a:off x="10984860" y="3003295"/>
              <a:ext cx="1261461" cy="387488"/>
              <a:chOff x="10984860" y="3003295"/>
              <a:chExt cx="1261461" cy="387488"/>
            </a:xfrm>
          </p:grpSpPr>
          <p:pic>
            <p:nvPicPr>
              <p:cNvPr id="308" name="Picture 78">
                <a:extLst>
                  <a:ext uri="{FF2B5EF4-FFF2-40B4-BE49-F238E27FC236}">
                    <a16:creationId xmlns:a16="http://schemas.microsoft.com/office/drawing/2014/main" id="{F8AF6EDD-A22C-8F82-E653-89A6FE65A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 rot="10800000" flipV="1">
                <a:off x="10984860" y="3003295"/>
                <a:ext cx="1116923" cy="361206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cxnSp>
            <p:nvCxnSpPr>
              <p:cNvPr id="309" name="Connector 79">
                <a:extLst>
                  <a:ext uri="{FF2B5EF4-FFF2-40B4-BE49-F238E27FC236}">
                    <a16:creationId xmlns:a16="http://schemas.microsoft.com/office/drawing/2014/main" id="{B6D45FDE-6CC1-7884-7EC2-DC69609F99E4}"/>
                  </a:ext>
                </a:extLst>
              </p:cNvPr>
              <p:cNvCxnSpPr/>
              <p:nvPr/>
            </p:nvCxnSpPr>
            <p:spPr>
              <a:xfrm>
                <a:off x="11191883" y="3210964"/>
                <a:ext cx="748955" cy="82211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310" name="AutoShape 80">
                <a:extLst>
                  <a:ext uri="{FF2B5EF4-FFF2-40B4-BE49-F238E27FC236}">
                    <a16:creationId xmlns:a16="http://schemas.microsoft.com/office/drawing/2014/main" id="{5E679331-24FF-40ED-AB43-5E9EC30E98E0}"/>
                  </a:ext>
                </a:extLst>
              </p:cNvPr>
              <p:cNvSpPr/>
              <p:nvPr/>
            </p:nvSpPr>
            <p:spPr>
              <a:xfrm rot="330564">
                <a:off x="11110076" y="3249091"/>
                <a:ext cx="1136245" cy="14169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to Approcach</a:t>
                </a:r>
                <a:endParaRPr lang="en-US" sz="1100" dirty="0">
                  <a:latin typeface="+mj-lt"/>
                </a:endParaRPr>
              </a:p>
            </p:txBody>
          </p:sp>
        </p:grpSp>
        <p:sp>
          <p:nvSpPr>
            <p:cNvPr id="306" name="AutoShape 81">
              <a:extLst>
                <a:ext uri="{FF2B5EF4-FFF2-40B4-BE49-F238E27FC236}">
                  <a16:creationId xmlns:a16="http://schemas.microsoft.com/office/drawing/2014/main" id="{60F4A7BE-D4CA-76C7-7DD2-B56EF25848D8}"/>
                </a:ext>
              </a:extLst>
            </p:cNvPr>
            <p:cNvSpPr/>
            <p:nvPr/>
          </p:nvSpPr>
          <p:spPr>
            <a:xfrm>
              <a:off x="11448211" y="3466429"/>
              <a:ext cx="537858" cy="17782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Grab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7" name="AutoShape 82">
              <a:extLst>
                <a:ext uri="{FF2B5EF4-FFF2-40B4-BE49-F238E27FC236}">
                  <a16:creationId xmlns:a16="http://schemas.microsoft.com/office/drawing/2014/main" id="{652A3FF0-D484-AE56-75EB-29CF98528944}"/>
                </a:ext>
              </a:extLst>
            </p:cNvPr>
            <p:cNvSpPr/>
            <p:nvPr/>
          </p:nvSpPr>
          <p:spPr>
            <a:xfrm>
              <a:off x="11110975" y="3777388"/>
              <a:ext cx="876355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Walk Around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3F694-0D03-4E85-6DF9-53F47B39A5CC}"/>
              </a:ext>
            </a:extLst>
          </p:cNvPr>
          <p:cNvSpPr txBox="1"/>
          <p:nvPr/>
        </p:nvSpPr>
        <p:spPr>
          <a:xfrm>
            <a:off x="7820845" y="3506653"/>
            <a:ext cx="367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Output Current </a:t>
            </a:r>
            <a:r>
              <a:rPr lang="en-US" altLang="zh-CN" sz="1100" b="1" dirty="0">
                <a:solidFill>
                  <a:srgbClr val="41C6BB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00" dirty="0"/>
              <a:t> in the form of </a:t>
            </a:r>
            <a:r>
              <a:rPr lang="en-US" altLang="zh-CN" sz="1100" dirty="0"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lang="en-US" altLang="zh-CN" sz="1100" b="1" dirty="0">
                <a:solidFill>
                  <a:srgbClr val="517BCE"/>
                </a:solidFill>
                <a:latin typeface="Consolas"/>
                <a:ea typeface="Consolas"/>
                <a:cs typeface="Consolas"/>
                <a:sym typeface="Consolas"/>
              </a:rPr>
              <a:t>BaseAction</a:t>
            </a:r>
            <a:r>
              <a:rPr lang="en-US" altLang="zh-CN" sz="11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lang="en-US" altLang="zh-CN" sz="1100" dirty="0"/>
          </a:p>
        </p:txBody>
      </p: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C468E7B3-37F7-94A2-F33A-E4BAE25D276A}"/>
              </a:ext>
            </a:extLst>
          </p:cNvPr>
          <p:cNvGrpSpPr/>
          <p:nvPr/>
        </p:nvGrpSpPr>
        <p:grpSpPr>
          <a:xfrm>
            <a:off x="8146577" y="2514946"/>
            <a:ext cx="2906025" cy="296726"/>
            <a:chOff x="7048010" y="2464189"/>
            <a:chExt cx="2906025" cy="296726"/>
          </a:xfrm>
        </p:grpSpPr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B6BE9C2F-B4B6-58CF-80F9-2B819DA02DAC}"/>
                </a:ext>
              </a:extLst>
            </p:cNvPr>
            <p:cNvSpPr txBox="1"/>
            <p:nvPr/>
          </p:nvSpPr>
          <p:spPr>
            <a:xfrm>
              <a:off x="7048010" y="2464189"/>
              <a:ext cx="28004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Input the Next Interactable Object’s Mono</a:t>
              </a:r>
            </a:p>
          </p:txBody>
        </p: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4F1348C8-4A12-2FFB-C562-558C27A9AFB0}"/>
                </a:ext>
              </a:extLst>
            </p:cNvPr>
            <p:cNvGrpSpPr/>
            <p:nvPr/>
          </p:nvGrpSpPr>
          <p:grpSpPr>
            <a:xfrm>
              <a:off x="9716551" y="2511320"/>
              <a:ext cx="237484" cy="249595"/>
              <a:chOff x="9642144" y="3162713"/>
              <a:chExt cx="237484" cy="249595"/>
            </a:xfrm>
          </p:grpSpPr>
          <p:pic>
            <p:nvPicPr>
              <p:cNvPr id="320" name="Picture 73">
                <a:extLst>
                  <a:ext uri="{FF2B5EF4-FFF2-40B4-BE49-F238E27FC236}">
                    <a16:creationId xmlns:a16="http://schemas.microsoft.com/office/drawing/2014/main" id="{BA25F669-145A-D0EF-F34E-33AB60757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2144" y="3162713"/>
                <a:ext cx="221834" cy="217752"/>
              </a:xfrm>
              <a:prstGeom prst="roundRect">
                <a:avLst>
                  <a:gd name="adj" fmla="val 18982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21" name="Picture 74">
                <a:extLst>
                  <a:ext uri="{FF2B5EF4-FFF2-40B4-BE49-F238E27FC236}">
                    <a16:creationId xmlns:a16="http://schemas.microsoft.com/office/drawing/2014/main" id="{6BC0C0EB-7411-3787-39F4-ACA0827EF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5401" y="3300183"/>
                <a:ext cx="114227" cy="112125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</p:grpSp>
      <p:sp>
        <p:nvSpPr>
          <p:cNvPr id="332" name="箭头: 手杖形 331">
            <a:extLst>
              <a:ext uri="{FF2B5EF4-FFF2-40B4-BE49-F238E27FC236}">
                <a16:creationId xmlns:a16="http://schemas.microsoft.com/office/drawing/2014/main" id="{7331C5C1-4881-046D-2A7B-1CFDA4572284}"/>
              </a:ext>
            </a:extLst>
          </p:cNvPr>
          <p:cNvSpPr/>
          <p:nvPr/>
        </p:nvSpPr>
        <p:spPr>
          <a:xfrm rot="16200000" flipV="1">
            <a:off x="9966518" y="2342532"/>
            <a:ext cx="3566704" cy="495808"/>
          </a:xfrm>
          <a:prstGeom prst="uturnArrow">
            <a:avLst>
              <a:gd name="adj1" fmla="val 25000"/>
              <a:gd name="adj2" fmla="val 25000"/>
              <a:gd name="adj3" fmla="val 35578"/>
              <a:gd name="adj4" fmla="val 61599"/>
              <a:gd name="adj5" fmla="val 9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3" name="AutoShape 130">
            <a:extLst>
              <a:ext uri="{FF2B5EF4-FFF2-40B4-BE49-F238E27FC236}">
                <a16:creationId xmlns:a16="http://schemas.microsoft.com/office/drawing/2014/main" id="{3E66DD17-E987-F4F8-C687-779DA1B4544F}"/>
              </a:ext>
            </a:extLst>
          </p:cNvPr>
          <p:cNvSpPr/>
          <p:nvPr/>
        </p:nvSpPr>
        <p:spPr>
          <a:xfrm>
            <a:off x="11277774" y="3526375"/>
            <a:ext cx="220337" cy="30433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119D8DC-6928-70DE-7CC2-E283CD75A1AE}"/>
              </a:ext>
            </a:extLst>
          </p:cNvPr>
          <p:cNvSpPr txBox="1"/>
          <p:nvPr/>
        </p:nvSpPr>
        <p:spPr>
          <a:xfrm rot="5400000">
            <a:off x="10471434" y="2598569"/>
            <a:ext cx="2468788" cy="296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Execute </a:t>
            </a:r>
            <a:r>
              <a:rPr lang="en-US" altLang="zh-CN" sz="1100" b="1" dirty="0">
                <a:solidFill>
                  <a:srgbClr val="41C6BB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00" dirty="0"/>
              <a:t> </a:t>
            </a:r>
            <a:r>
              <a:rPr lang="en-US" altLang="zh-CN" dirty="0">
                <a:solidFill>
                  <a:srgbClr val="1C2127"/>
                </a:solidFill>
                <a:latin typeface="-apple-system"/>
              </a:rPr>
              <a:t>Asynchronously</a:t>
            </a:r>
            <a:endParaRPr lang="en-US" altLang="zh-CN" sz="1100" dirty="0"/>
          </a:p>
        </p:txBody>
      </p: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3524939" y="79493"/>
            <a:ext cx="8773505" cy="4932774"/>
          </a:xfrm>
          <a:prstGeom prst="corner">
            <a:avLst>
              <a:gd name="adj1" fmla="val 64732"/>
              <a:gd name="adj2" fmla="val 94476"/>
            </a:avLst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3" name="连接符: 曲线 262">
            <a:extLst>
              <a:ext uri="{FF2B5EF4-FFF2-40B4-BE49-F238E27FC236}">
                <a16:creationId xmlns:a16="http://schemas.microsoft.com/office/drawing/2014/main" id="{C3F61CC9-4C92-00FC-67BA-BDDB529A1481}"/>
              </a:ext>
            </a:extLst>
          </p:cNvPr>
          <p:cNvCxnSpPr>
            <a:cxnSpLocks/>
            <a:stCxn id="215" idx="3"/>
            <a:endCxn id="137" idx="1"/>
          </p:cNvCxnSpPr>
          <p:nvPr/>
        </p:nvCxnSpPr>
        <p:spPr>
          <a:xfrm flipV="1">
            <a:off x="7321186" y="3157345"/>
            <a:ext cx="1111215" cy="909386"/>
          </a:xfrm>
          <a:prstGeom prst="curvedConnector3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C250575-56B0-111A-7EEF-98B9DA53C8AD}"/>
              </a:ext>
            </a:extLst>
          </p:cNvPr>
          <p:cNvGrpSpPr/>
          <p:nvPr/>
        </p:nvGrpSpPr>
        <p:grpSpPr>
          <a:xfrm>
            <a:off x="3673802" y="1766164"/>
            <a:ext cx="4051401" cy="1358054"/>
            <a:chOff x="3390598" y="1821226"/>
            <a:chExt cx="4051401" cy="1358054"/>
          </a:xfrm>
        </p:grpSpPr>
        <p:grpSp>
          <p:nvGrpSpPr>
            <p:cNvPr id="131" name="Group 131"/>
            <p:cNvGrpSpPr/>
            <p:nvPr/>
          </p:nvGrpSpPr>
          <p:grpSpPr>
            <a:xfrm>
              <a:off x="4940099" y="1831134"/>
              <a:ext cx="2501900" cy="279400"/>
              <a:chOff x="4280197" y="2830813"/>
              <a:chExt cx="2501900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94497" y="2830813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i="1" dirty="0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 dirty="0"/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80197" y="2850262"/>
                <a:ext cx="183799" cy="196451"/>
                <a:chOff x="4280197" y="2850262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80197" y="2868913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336996" y="2850262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16C414-B707-5EC6-5D84-96E4B58FD574}"/>
                </a:ext>
              </a:extLst>
            </p:cNvPr>
            <p:cNvGrpSpPr/>
            <p:nvPr/>
          </p:nvGrpSpPr>
          <p:grpSpPr>
            <a:xfrm>
              <a:off x="3390598" y="1821226"/>
              <a:ext cx="3722489" cy="1358054"/>
              <a:chOff x="2735873" y="1864080"/>
              <a:chExt cx="3722489" cy="1358054"/>
            </a:xfrm>
          </p:grpSpPr>
          <p:grpSp>
            <p:nvGrpSpPr>
              <p:cNvPr id="95" name="Group 95"/>
              <p:cNvGrpSpPr/>
              <p:nvPr/>
            </p:nvGrpSpPr>
            <p:grpSpPr>
              <a:xfrm>
                <a:off x="5134938" y="2241066"/>
                <a:ext cx="1318745" cy="808609"/>
                <a:chOff x="5129760" y="3197891"/>
                <a:chExt cx="1318745" cy="808609"/>
              </a:xfrm>
            </p:grpSpPr>
            <p:sp>
              <p:nvSpPr>
                <p:cNvPr id="96" name="AutoShape 96"/>
                <p:cNvSpPr/>
                <p:nvPr/>
              </p:nvSpPr>
              <p:spPr>
                <a:xfrm>
                  <a:off x="5129760" y="3197891"/>
                  <a:ext cx="1231900" cy="791700"/>
                </a:xfrm>
                <a:prstGeom prst="roundRect">
                  <a:avLst>
                    <a:gd name="adj" fmla="val 12833"/>
                  </a:avLst>
                </a:prstGeom>
                <a:solidFill>
                  <a:srgbClr val="FFBA6B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grpSp>
              <p:nvGrpSpPr>
                <p:cNvPr id="97" name="Group 97"/>
                <p:cNvGrpSpPr/>
                <p:nvPr/>
              </p:nvGrpSpPr>
              <p:grpSpPr>
                <a:xfrm>
                  <a:off x="5315414" y="3279362"/>
                  <a:ext cx="432300" cy="456990"/>
                  <a:chOff x="5315414" y="3279362"/>
                  <a:chExt cx="432300" cy="456990"/>
                </a:xfrm>
              </p:grpSpPr>
              <p:pic>
                <p:nvPicPr>
                  <p:cNvPr id="98" name="Picture 9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5414" y="3279362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99" name="Picture 9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8991" y="3541452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00" name="AutoShape 100"/>
                <p:cNvSpPr/>
                <p:nvPr/>
              </p:nvSpPr>
              <p:spPr>
                <a:xfrm>
                  <a:off x="5129760" y="3701700"/>
                  <a:ext cx="1318745" cy="3048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700"/>
                    <a:t>Mono Scripts Implemented Entity Interface</a:t>
                  </a:r>
                  <a:endParaRPr lang="en-US" sz="1100"/>
                </a:p>
              </p:txBody>
            </p:sp>
            <p:grpSp>
              <p:nvGrpSpPr>
                <p:cNvPr id="101" name="Group 101"/>
                <p:cNvGrpSpPr/>
                <p:nvPr/>
              </p:nvGrpSpPr>
              <p:grpSpPr>
                <a:xfrm>
                  <a:off x="5761861" y="3292477"/>
                  <a:ext cx="419164" cy="446593"/>
                  <a:chOff x="5761861" y="3292477"/>
                  <a:chExt cx="419164" cy="446593"/>
                </a:xfrm>
              </p:grpSpPr>
              <p:pic>
                <p:nvPicPr>
                  <p:cNvPr id="102" name="Picture 10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761861" y="3292477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03" name="Picture 10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82302" y="3544170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  <p:sp>
            <p:nvSpPr>
              <p:cNvPr id="111" name="AutoShape 111"/>
              <p:cNvSpPr/>
              <p:nvPr/>
            </p:nvSpPr>
            <p:spPr>
              <a:xfrm>
                <a:off x="4132475" y="2087674"/>
                <a:ext cx="1108143" cy="660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000">
                    <a:solidFill>
                      <a:srgbClr val="2B2F36"/>
                    </a:solidFill>
                  </a:rPr>
                  <a:t> Customizing Entity Interface Configuration</a:t>
                </a:r>
                <a:endParaRPr lang="en-US" sz="1100"/>
              </a:p>
            </p:txBody>
          </p:sp>
          <p:grpSp>
            <p:nvGrpSpPr>
              <p:cNvPr id="112" name="Group 112"/>
              <p:cNvGrpSpPr/>
              <p:nvPr/>
            </p:nvGrpSpPr>
            <p:grpSpPr>
              <a:xfrm>
                <a:off x="2805451" y="1922466"/>
                <a:ext cx="1432022" cy="1239823"/>
                <a:chOff x="2800273" y="2879291"/>
                <a:chExt cx="1432022" cy="1239823"/>
              </a:xfrm>
            </p:grpSpPr>
            <p:grpSp>
              <p:nvGrpSpPr>
                <p:cNvPr id="113" name="Group 113"/>
                <p:cNvGrpSpPr/>
                <p:nvPr/>
              </p:nvGrpSpPr>
              <p:grpSpPr>
                <a:xfrm>
                  <a:off x="2800273" y="2879291"/>
                  <a:ext cx="1397000" cy="1197740"/>
                  <a:chOff x="2800273" y="2879291"/>
                  <a:chExt cx="1397000" cy="1197740"/>
                </a:xfrm>
              </p:grpSpPr>
              <p:grpSp>
                <p:nvGrpSpPr>
                  <p:cNvPr id="114" name="Group 114"/>
                  <p:cNvGrpSpPr/>
                  <p:nvPr/>
                </p:nvGrpSpPr>
                <p:grpSpPr>
                  <a:xfrm>
                    <a:off x="2800273" y="2879291"/>
                    <a:ext cx="1397000" cy="1197740"/>
                    <a:chOff x="2800273" y="2879291"/>
                    <a:chExt cx="1397000" cy="1197740"/>
                  </a:xfrm>
                </p:grpSpPr>
                <p:sp>
                  <p:nvSpPr>
                    <p:cNvPr id="115" name="AutoShape 115"/>
                    <p:cNvSpPr/>
                    <p:nvPr/>
                  </p:nvSpPr>
                  <p:spPr>
                    <a:xfrm>
                      <a:off x="2800273" y="2879291"/>
                      <a:ext cx="1397000" cy="1197740"/>
                    </a:xfrm>
                    <a:prstGeom prst="roundRect">
                      <a:avLst>
                        <a:gd name="adj" fmla="val 9090"/>
                      </a:avLst>
                    </a:prstGeom>
                    <a:solidFill>
                      <a:srgbClr val="DEE0E3">
                        <a:alpha val="20000"/>
                      </a:srgbClr>
                    </a:solidFill>
                    <a:ln w="25400" cap="flat" cmpd="sng">
                      <a:solidFill>
                        <a:srgbClr val="2B2F36">
                          <a:alpha val="20000"/>
                        </a:srgbClr>
                      </a:solidFill>
                      <a:prstDash val="solid"/>
                      <a:round/>
                    </a:ln>
                  </p:spPr>
                  <p:txBody>
                    <a:bodyPr lIns="63500" tIns="63500" rIns="63500" bIns="6350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dirty="0"/>
                    </a:p>
                  </p:txBody>
                </p:sp>
                <p:sp>
                  <p:nvSpPr>
                    <p:cNvPr id="116" name="AutoShape 116"/>
                    <p:cNvSpPr/>
                    <p:nvPr/>
                  </p:nvSpPr>
                  <p:spPr>
                    <a:xfrm>
                      <a:off x="2912541" y="3377764"/>
                      <a:ext cx="1114207" cy="538652"/>
                    </a:xfrm>
                    <a:prstGeom prst="roundRect">
                      <a:avLst>
                        <a:gd name="adj" fmla="val 17647"/>
                      </a:avLst>
                    </a:prstGeom>
                    <a:solidFill>
                      <a:srgbClr val="FAD355"/>
                    </a:solidFill>
                    <a:ln w="25400" cap="flat" cmpd="sng">
                      <a:noFill/>
                      <a:prstDash val="solid"/>
                      <a:round/>
                    </a:ln>
                  </p:spPr>
                  <p:txBody>
                    <a:bodyPr lIns="63500" tIns="63500" rIns="63500" bIns="6350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dirty="0"/>
                    </a:p>
                  </p:txBody>
                </p:sp>
                <p:pic>
                  <p:nvPicPr>
                    <p:cNvPr id="117" name="Picture 117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146111" y="3432758"/>
                      <a:ext cx="324396" cy="306400"/>
                    </a:xfrm>
                    <a:prstGeom prst="roundRect">
                      <a:avLst>
                        <a:gd name="adj" fmla="val 10768"/>
                      </a:avLst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118" name="Picture 118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010586" y="2923175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sp>
                  <p:nvSpPr>
                    <p:cNvPr id="119" name="AutoShape 119"/>
                    <p:cNvSpPr/>
                    <p:nvPr/>
                  </p:nvSpPr>
                  <p:spPr>
                    <a:xfrm>
                      <a:off x="3034896" y="3700515"/>
                      <a:ext cx="1155700" cy="2159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800" dirty="0"/>
                        <a:t>Core C# Scripts</a:t>
                      </a:r>
                      <a:endParaRPr lang="en-US" sz="1100" dirty="0"/>
                    </a:p>
                  </p:txBody>
                </p:sp>
                <p:sp>
                  <p:nvSpPr>
                    <p:cNvPr id="120" name="AutoShape 120"/>
                    <p:cNvSpPr/>
                    <p:nvPr/>
                  </p:nvSpPr>
                  <p:spPr>
                    <a:xfrm>
                      <a:off x="3006362" y="3171118"/>
                      <a:ext cx="923531" cy="2159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800" dirty="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Plugins/Tools/.dll</a:t>
                      </a:r>
                      <a:endParaRPr lang="en-US" sz="1100" dirty="0"/>
                    </a:p>
                  </p:txBody>
                </p:sp>
                <p:pic>
                  <p:nvPicPr>
                    <p:cNvPr id="121" name="Picture 121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316504" y="2928529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122" name="Picture 122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639851" y="2928529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</p:grpSp>
              <p:pic>
                <p:nvPicPr>
                  <p:cNvPr id="123" name="Picture 12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61944" y="3437514"/>
                    <a:ext cx="324396" cy="306400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24" name="AutoShape 124"/>
                <p:cNvSpPr/>
                <p:nvPr/>
              </p:nvSpPr>
              <p:spPr>
                <a:xfrm>
                  <a:off x="3076595" y="3890514"/>
                  <a:ext cx="1155700" cy="2286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>
                      <a:solidFill>
                        <a:srgbClr val="1F2329"/>
                      </a:solidFill>
                      <a:latin typeface="Noto Sans SC"/>
                      <a:ea typeface="Noto Sans SC"/>
                      <a:cs typeface="Noto Sans SC"/>
                      <a:sym typeface="Noto Sans SC"/>
                    </a:rPr>
                    <a:t>Original Code</a:t>
                  </a:r>
                  <a:endParaRPr lang="en-US" sz="1100" dirty="0"/>
                </a:p>
              </p:txBody>
            </p:sp>
          </p:grpSp>
          <p:sp>
            <p:nvSpPr>
              <p:cNvPr id="130" name="AutoShape 130"/>
              <p:cNvSpPr/>
              <p:nvPr/>
            </p:nvSpPr>
            <p:spPr>
              <a:xfrm rot="16200000">
                <a:off x="4587167" y="2372666"/>
                <a:ext cx="177109" cy="80609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sp>
            <p:nvSpPr>
              <p:cNvPr id="32" name="AutoShape 94">
                <a:extLst>
                  <a:ext uri="{FF2B5EF4-FFF2-40B4-BE49-F238E27FC236}">
                    <a16:creationId xmlns:a16="http://schemas.microsoft.com/office/drawing/2014/main" id="{B7394011-2C04-1308-54A3-0E18E1C87A1B}"/>
                  </a:ext>
                </a:extLst>
              </p:cNvPr>
              <p:cNvSpPr/>
              <p:nvPr/>
            </p:nvSpPr>
            <p:spPr>
              <a:xfrm>
                <a:off x="2735873" y="1864080"/>
                <a:ext cx="3722489" cy="1358054"/>
              </a:xfrm>
              <a:prstGeom prst="roundRect">
                <a:avLst>
                  <a:gd name="adj" fmla="val 1335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</p:grpSp>
      </p:grpSp>
      <p:sp>
        <p:nvSpPr>
          <p:cNvPr id="6" name="右大括号 5">
            <a:extLst>
              <a:ext uri="{FF2B5EF4-FFF2-40B4-BE49-F238E27FC236}">
                <a16:creationId xmlns:a16="http://schemas.microsoft.com/office/drawing/2014/main" id="{898D02DE-EEE8-59E2-9A89-5B99BABF6CA6}"/>
              </a:ext>
            </a:extLst>
          </p:cNvPr>
          <p:cNvSpPr/>
          <p:nvPr/>
        </p:nvSpPr>
        <p:spPr>
          <a:xfrm rot="5400000">
            <a:off x="1976018" y="4406288"/>
            <a:ext cx="124129" cy="1647009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FE95B29-FA5E-CFAB-4E22-E1BA0F8FDCAD}"/>
              </a:ext>
            </a:extLst>
          </p:cNvPr>
          <p:cNvCxnSpPr>
            <a:cxnSpLocks/>
          </p:cNvCxnSpPr>
          <p:nvPr/>
        </p:nvCxnSpPr>
        <p:spPr>
          <a:xfrm>
            <a:off x="2049744" y="5291801"/>
            <a:ext cx="9104" cy="35742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DB7E7459-27E4-1248-39D5-416EF9192940}"/>
              </a:ext>
            </a:extLst>
          </p:cNvPr>
          <p:cNvGrpSpPr/>
          <p:nvPr/>
        </p:nvGrpSpPr>
        <p:grpSpPr>
          <a:xfrm>
            <a:off x="170022" y="149897"/>
            <a:ext cx="3117357" cy="1682738"/>
            <a:chOff x="246613" y="91500"/>
            <a:chExt cx="3117357" cy="1682738"/>
          </a:xfrm>
        </p:grpSpPr>
        <p:sp>
          <p:nvSpPr>
            <p:cNvPr id="8" name="AutoShape 8"/>
            <p:cNvSpPr/>
            <p:nvPr/>
          </p:nvSpPr>
          <p:spPr>
            <a:xfrm>
              <a:off x="246613" y="96659"/>
              <a:ext cx="3117357" cy="1677579"/>
            </a:xfrm>
            <a:prstGeom prst="roundRect">
              <a:avLst>
                <a:gd name="adj" fmla="val 0"/>
              </a:avLst>
            </a:prstGeom>
            <a:noFill/>
            <a:ln w="25400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sp>
          <p:nvSpPr>
            <p:cNvPr id="9" name="AutoShape 9"/>
            <p:cNvSpPr/>
            <p:nvPr/>
          </p:nvSpPr>
          <p:spPr>
            <a:xfrm>
              <a:off x="284091" y="91500"/>
              <a:ext cx="2255696" cy="44136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800" b="1" dirty="0"/>
                <a:t>Project Collection</a:t>
              </a:r>
              <a:endParaRPr lang="en-US" sz="1100" dirty="0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386314" y="520721"/>
              <a:ext cx="1330954" cy="435256"/>
              <a:chOff x="785431" y="1618545"/>
              <a:chExt cx="1330954" cy="363206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785431" y="1618545"/>
                <a:ext cx="1291269" cy="363206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>
              <a:xfrm>
                <a:off x="865086" y="1632386"/>
                <a:ext cx="330115" cy="289289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1047099" y="1630761"/>
                <a:ext cx="1069286" cy="349637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Open Source </a:t>
                </a:r>
              </a:p>
              <a:p>
                <a:pPr algn="ctr">
                  <a:defRPr/>
                </a:pPr>
                <a:r>
                  <a:rPr lang="en-US" sz="1000" dirty="0"/>
                  <a:t>Repositories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F0F279B-D923-371E-2484-808A01A2B079}"/>
                </a:ext>
              </a:extLst>
            </p:cNvPr>
            <p:cNvGrpSpPr/>
            <p:nvPr/>
          </p:nvGrpSpPr>
          <p:grpSpPr>
            <a:xfrm>
              <a:off x="1708764" y="542451"/>
              <a:ext cx="1289863" cy="333568"/>
              <a:chOff x="459754" y="825065"/>
              <a:chExt cx="1289863" cy="278352"/>
            </a:xfrm>
          </p:grpSpPr>
          <p:sp>
            <p:nvSpPr>
              <p:cNvPr id="14" name="AutoShape 14"/>
              <p:cNvSpPr/>
              <p:nvPr/>
            </p:nvSpPr>
            <p:spPr>
              <a:xfrm rot="17300012">
                <a:off x="506205" y="899995"/>
                <a:ext cx="156971" cy="249873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60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15" name="AutoShape 15"/>
              <p:cNvSpPr/>
              <p:nvPr/>
            </p:nvSpPr>
            <p:spPr>
              <a:xfrm>
                <a:off x="625218" y="825065"/>
                <a:ext cx="1124399" cy="192941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50" dirty="0"/>
                  <a:t>Tags &amp; Topics</a:t>
                </a:r>
                <a:endParaRPr lang="en-US" sz="1000" dirty="0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ADD6D036-ABF5-0AB1-19A9-7A70069F79D2}"/>
                </a:ext>
              </a:extLst>
            </p:cNvPr>
            <p:cNvGrpSpPr/>
            <p:nvPr/>
          </p:nvGrpSpPr>
          <p:grpSpPr>
            <a:xfrm>
              <a:off x="1992603" y="787201"/>
              <a:ext cx="1277675" cy="429655"/>
              <a:chOff x="617580" y="1475638"/>
              <a:chExt cx="1277675" cy="429655"/>
            </a:xfrm>
          </p:grpSpPr>
          <p:grpSp>
            <p:nvGrpSpPr>
              <p:cNvPr id="16" name="Group 16"/>
              <p:cNvGrpSpPr/>
              <p:nvPr/>
            </p:nvGrpSpPr>
            <p:grpSpPr>
              <a:xfrm>
                <a:off x="617580" y="1475638"/>
                <a:ext cx="1277675" cy="429655"/>
                <a:chOff x="616844" y="2329864"/>
                <a:chExt cx="803920" cy="444893"/>
              </a:xfrm>
            </p:grpSpPr>
            <p:sp>
              <p:nvSpPr>
                <p:cNvPr id="17" name="AutoShape 17"/>
                <p:cNvSpPr/>
                <p:nvPr/>
              </p:nvSpPr>
              <p:spPr>
                <a:xfrm>
                  <a:off x="616844" y="2329864"/>
                  <a:ext cx="803920" cy="429942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dirty="0"/>
                </a:p>
              </p:txBody>
            </p:sp>
            <p:sp>
              <p:nvSpPr>
                <p:cNvPr id="18" name="AutoShape 18"/>
                <p:cNvSpPr/>
                <p:nvPr/>
              </p:nvSpPr>
              <p:spPr>
                <a:xfrm>
                  <a:off x="773258" y="2347712"/>
                  <a:ext cx="635359" cy="427045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Unity-based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Projects</a:t>
                  </a:r>
                </a:p>
              </p:txBody>
            </p:sp>
          </p:grpSp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>
              <a:xfrm>
                <a:off x="672440" y="1521725"/>
                <a:ext cx="281172" cy="338094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271149E-5CB0-86A2-D6E6-0FA33E27CBAF}"/>
                </a:ext>
              </a:extLst>
            </p:cNvPr>
            <p:cNvGrpSpPr/>
            <p:nvPr/>
          </p:nvGrpSpPr>
          <p:grpSpPr>
            <a:xfrm>
              <a:off x="364393" y="1193179"/>
              <a:ext cx="1625764" cy="466052"/>
              <a:chOff x="958006" y="2183146"/>
              <a:chExt cx="1574714" cy="388904"/>
            </a:xfrm>
          </p:grpSpPr>
          <p:grpSp>
            <p:nvGrpSpPr>
              <p:cNvPr id="20" name="Group 20"/>
              <p:cNvGrpSpPr/>
              <p:nvPr/>
            </p:nvGrpSpPr>
            <p:grpSpPr>
              <a:xfrm>
                <a:off x="958006" y="2183146"/>
                <a:ext cx="1574714" cy="388904"/>
                <a:chOff x="612132" y="3167433"/>
                <a:chExt cx="1193367" cy="442796"/>
              </a:xfrm>
            </p:grpSpPr>
            <p:sp>
              <p:nvSpPr>
                <p:cNvPr id="21" name="AutoShape 21"/>
                <p:cNvSpPr/>
                <p:nvPr/>
              </p:nvSpPr>
              <p:spPr>
                <a:xfrm>
                  <a:off x="612132" y="3167433"/>
                  <a:ext cx="944401" cy="442796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22" name="AutoShape 22"/>
                <p:cNvSpPr/>
                <p:nvPr/>
              </p:nvSpPr>
              <p:spPr>
                <a:xfrm>
                  <a:off x="620643" y="3208042"/>
                  <a:ext cx="1184856" cy="33176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Quality Unity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VR Projects</a:t>
                  </a:r>
                </a:p>
              </p:txBody>
            </p:sp>
          </p:grpSp>
          <p:grpSp>
            <p:nvGrpSpPr>
              <p:cNvPr id="23" name="Group 23"/>
              <p:cNvGrpSpPr/>
              <p:nvPr/>
            </p:nvGrpSpPr>
            <p:grpSpPr>
              <a:xfrm>
                <a:off x="1058380" y="2239908"/>
                <a:ext cx="299349" cy="305801"/>
                <a:chOff x="935281" y="3196850"/>
                <a:chExt cx="354125" cy="379452"/>
              </a:xfrm>
            </p:grpSpPr>
            <p:pic>
              <p:nvPicPr>
                <p:cNvPr id="24" name="Picture 24"/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935281" y="3196850"/>
                  <a:ext cx="268277" cy="29728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  <p:pic>
              <p:nvPicPr>
                <p:cNvPr id="25" name="Picture 25"/>
                <p:cNvPicPr>
                  <a:picLocks noChangeAspect="1"/>
                </p:cNvPicPr>
                <p:nvPr/>
              </p:nvPicPr>
              <p:blipFill>
                <a:blip r:embed="rId15"/>
                <a:srcRect/>
                <a:stretch>
                  <a:fillRect/>
                </a:stretch>
              </p:blipFill>
              <p:spPr>
                <a:xfrm>
                  <a:off x="1138275" y="3436707"/>
                  <a:ext cx="151131" cy="13959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</p:grp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D7AC422A-37F5-6B69-8EA7-C6646050DF6C}"/>
                </a:ext>
              </a:extLst>
            </p:cNvPr>
            <p:cNvGrpSpPr/>
            <p:nvPr/>
          </p:nvGrpSpPr>
          <p:grpSpPr>
            <a:xfrm>
              <a:off x="1680719" y="1101052"/>
              <a:ext cx="1361016" cy="587221"/>
              <a:chOff x="1684553" y="1173004"/>
              <a:chExt cx="1361016" cy="587221"/>
            </a:xfrm>
          </p:grpSpPr>
          <p:sp>
            <p:nvSpPr>
              <p:cNvPr id="26" name="AutoShape 26"/>
              <p:cNvSpPr/>
              <p:nvPr/>
            </p:nvSpPr>
            <p:spPr>
              <a:xfrm>
                <a:off x="1729508" y="1288426"/>
                <a:ext cx="1316061" cy="471799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Manifest Validation </a:t>
                </a:r>
              </a:p>
              <a:p>
                <a:pPr algn="ctr">
                  <a:defRPr/>
                </a:pPr>
                <a:r>
                  <a:rPr lang="en-US" sz="900" dirty="0"/>
                  <a:t>&amp; Manual Check</a:t>
                </a:r>
              </a:p>
            </p:txBody>
          </p:sp>
          <p:sp>
            <p:nvSpPr>
              <p:cNvPr id="151" name="AutoShape 14">
                <a:extLst>
                  <a:ext uri="{FF2B5EF4-FFF2-40B4-BE49-F238E27FC236}">
                    <a16:creationId xmlns:a16="http://schemas.microsoft.com/office/drawing/2014/main" id="{89C2273E-930C-30A8-E16A-F7FC10547CA0}"/>
                  </a:ext>
                </a:extLst>
              </p:cNvPr>
              <p:cNvSpPr/>
              <p:nvPr/>
            </p:nvSpPr>
            <p:spPr>
              <a:xfrm rot="4073570">
                <a:off x="1706429" y="1151128"/>
                <a:ext cx="195722" cy="23947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60" bIns="4572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</p:grp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F2B7B300-5D63-0597-A81E-011E239C71B3}"/>
              </a:ext>
            </a:extLst>
          </p:cNvPr>
          <p:cNvGrpSpPr/>
          <p:nvPr/>
        </p:nvGrpSpPr>
        <p:grpSpPr>
          <a:xfrm>
            <a:off x="710553" y="6162857"/>
            <a:ext cx="2068478" cy="814617"/>
            <a:chOff x="175980" y="4718874"/>
            <a:chExt cx="2068478" cy="814617"/>
          </a:xfrm>
        </p:grpSpPr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D1E65B99-1A7B-045F-A80A-79BEE0E3FBD2}"/>
                </a:ext>
              </a:extLst>
            </p:cNvPr>
            <p:cNvSpPr/>
            <p:nvPr/>
          </p:nvSpPr>
          <p:spPr>
            <a:xfrm>
              <a:off x="896356" y="5005305"/>
              <a:ext cx="1245661" cy="525085"/>
            </a:xfrm>
            <a:prstGeom prst="ellipse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2DA5C961-81AC-C259-6438-10F15AFA47F0}"/>
                </a:ext>
              </a:extLst>
            </p:cNvPr>
            <p:cNvSpPr/>
            <p:nvPr/>
          </p:nvSpPr>
          <p:spPr>
            <a:xfrm>
              <a:off x="894073" y="4718874"/>
              <a:ext cx="1239108" cy="592921"/>
            </a:xfrm>
            <a:prstGeom prst="ellipse">
              <a:avLst/>
            </a:prstGeom>
            <a:solidFill>
              <a:srgbClr val="ED1121">
                <a:alpha val="49804"/>
              </a:srgbClr>
            </a:soli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176" name="AutoShape 119">
              <a:extLst>
                <a:ext uri="{FF2B5EF4-FFF2-40B4-BE49-F238E27FC236}">
                  <a16:creationId xmlns:a16="http://schemas.microsoft.com/office/drawing/2014/main" id="{AEA619EA-8002-8960-72D1-C8B97F5AAB7B}"/>
                </a:ext>
              </a:extLst>
            </p:cNvPr>
            <p:cNvSpPr/>
            <p:nvPr/>
          </p:nvSpPr>
          <p:spPr>
            <a:xfrm>
              <a:off x="1102948" y="4853654"/>
              <a:ext cx="1077831" cy="17607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/>
                <a:t>Button, Joystick</a:t>
              </a:r>
              <a:endParaRPr lang="en-US" sz="1100" dirty="0"/>
            </a:p>
          </p:txBody>
        </p:sp>
        <p:sp>
          <p:nvSpPr>
            <p:cNvPr id="177" name="AutoShape 119">
              <a:extLst>
                <a:ext uri="{FF2B5EF4-FFF2-40B4-BE49-F238E27FC236}">
                  <a16:creationId xmlns:a16="http://schemas.microsoft.com/office/drawing/2014/main" id="{5E166DB2-A75C-B171-FC31-56097B1609A7}"/>
                </a:ext>
              </a:extLst>
            </p:cNvPr>
            <p:cNvSpPr/>
            <p:nvPr/>
          </p:nvSpPr>
          <p:spPr>
            <a:xfrm>
              <a:off x="1223569" y="5281703"/>
              <a:ext cx="976684" cy="25178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/>
                <a:t>Box, Coin</a:t>
              </a:r>
              <a:endParaRPr lang="en-US" sz="1100" dirty="0"/>
            </a:p>
          </p:txBody>
        </p:sp>
        <p:sp>
          <p:nvSpPr>
            <p:cNvPr id="178" name="AutoShape 119">
              <a:extLst>
                <a:ext uri="{FF2B5EF4-FFF2-40B4-BE49-F238E27FC236}">
                  <a16:creationId xmlns:a16="http://schemas.microsoft.com/office/drawing/2014/main" id="{D2402F8E-E381-FBB3-D7E2-9ABA4D026758}"/>
                </a:ext>
              </a:extLst>
            </p:cNvPr>
            <p:cNvSpPr/>
            <p:nvPr/>
          </p:nvSpPr>
          <p:spPr>
            <a:xfrm>
              <a:off x="209823" y="5105123"/>
              <a:ext cx="976684" cy="25178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Grabbable</a:t>
              </a:r>
              <a:endParaRPr lang="en-US" sz="1400" dirty="0"/>
            </a:p>
          </p:txBody>
        </p:sp>
        <p:sp>
          <p:nvSpPr>
            <p:cNvPr id="212" name="AutoShape 119">
              <a:extLst>
                <a:ext uri="{FF2B5EF4-FFF2-40B4-BE49-F238E27FC236}">
                  <a16:creationId xmlns:a16="http://schemas.microsoft.com/office/drawing/2014/main" id="{E039E8CC-55A6-E96B-4E85-08A5F11556D9}"/>
                </a:ext>
              </a:extLst>
            </p:cNvPr>
            <p:cNvSpPr/>
            <p:nvPr/>
          </p:nvSpPr>
          <p:spPr>
            <a:xfrm>
              <a:off x="175980" y="4837372"/>
              <a:ext cx="976684" cy="25178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Triggerable</a:t>
              </a:r>
              <a:endParaRPr lang="en-US" sz="1400" dirty="0"/>
            </a:p>
          </p:txBody>
        </p:sp>
        <p:sp>
          <p:nvSpPr>
            <p:cNvPr id="213" name="AutoShape 119">
              <a:extLst>
                <a:ext uri="{FF2B5EF4-FFF2-40B4-BE49-F238E27FC236}">
                  <a16:creationId xmlns:a16="http://schemas.microsoft.com/office/drawing/2014/main" id="{B4A27EA1-B818-9650-4E6B-74EC109AE6B4}"/>
                </a:ext>
              </a:extLst>
            </p:cNvPr>
            <p:cNvSpPr/>
            <p:nvPr/>
          </p:nvSpPr>
          <p:spPr>
            <a:xfrm>
              <a:off x="936359" y="5055930"/>
              <a:ext cx="1308099" cy="25178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/>
                <a:t>Gun, Cigarette Lighter</a:t>
              </a:r>
              <a:endParaRPr lang="en-US" sz="1100" dirty="0"/>
            </a:p>
          </p:txBody>
        </p:sp>
      </p:grpSp>
      <p:sp>
        <p:nvSpPr>
          <p:cNvPr id="218" name="文本框 217">
            <a:extLst>
              <a:ext uri="{FF2B5EF4-FFF2-40B4-BE49-F238E27FC236}">
                <a16:creationId xmlns:a16="http://schemas.microsoft.com/office/drawing/2014/main" id="{6FEC9539-0432-02EA-ADD2-364E519891ED}"/>
              </a:ext>
            </a:extLst>
          </p:cNvPr>
          <p:cNvSpPr txBox="1"/>
          <p:nvPr/>
        </p:nvSpPr>
        <p:spPr>
          <a:xfrm>
            <a:off x="520079" y="5934512"/>
            <a:ext cx="26258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Abstraction Object Interaction Feature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237</Words>
  <Application>Microsoft Office PowerPoint</Application>
  <PresentationFormat>自定义</PresentationFormat>
  <Paragraphs>91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-apple-system</vt:lpstr>
      <vt:lpstr>Noto Sans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242</cp:revision>
  <dcterms:modified xsi:type="dcterms:W3CDTF">2025-03-03T07:23:36Z</dcterms:modified>
</cp:coreProperties>
</file>