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384088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12" userDrawn="1">
          <p15:clr>
            <a:srgbClr val="747775"/>
          </p15:clr>
        </p15:guide>
        <p15:guide id="2" pos="292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ED5"/>
    <a:srgbClr val="ED1121"/>
    <a:srgbClr val="CC66FF"/>
    <a:srgbClr val="FFFFFF"/>
    <a:srgbClr val="EF8B3D"/>
    <a:srgbClr val="F5B380"/>
    <a:srgbClr val="EF8B3E"/>
    <a:srgbClr val="FFBA6B"/>
    <a:srgbClr val="FAD355"/>
    <a:srgbClr val="64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" y="348"/>
      </p:cViewPr>
      <p:guideLst>
        <p:guide orient="horz" pos="1312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5375" y="512763"/>
            <a:ext cx="44132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1pPr>
    <a:lvl2pPr marL="434066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2pPr>
    <a:lvl3pPr marL="868131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3pPr>
    <a:lvl4pPr marL="1302197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4pPr>
    <a:lvl5pPr marL="1736263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5pPr>
    <a:lvl6pPr marL="2170328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6pPr>
    <a:lvl7pPr marL="2604394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7pPr>
    <a:lvl8pPr marL="3038460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8pPr>
    <a:lvl9pPr marL="3472525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5375" y="512763"/>
            <a:ext cx="44132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61009" y="681685"/>
            <a:ext cx="6966049" cy="145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61009" y="2187758"/>
            <a:ext cx="6966049" cy="100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22607" y="-1575228"/>
            <a:ext cx="2642855" cy="8010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883186" y="985354"/>
            <a:ext cx="3529914" cy="200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819659" y="-959336"/>
            <a:ext cx="3529914" cy="589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217691" y="1563280"/>
            <a:ext cx="9953588" cy="20815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217691" y="3706067"/>
            <a:ext cx="9953588" cy="119238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21641" y="5936316"/>
            <a:ext cx="2742540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180852" y="5936316"/>
            <a:ext cx="4022391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9017468" y="5936316"/>
            <a:ext cx="2742540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38555" y="1108824"/>
            <a:ext cx="8010957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33718" y="1038441"/>
            <a:ext cx="8010957" cy="17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33718" y="2787485"/>
            <a:ext cx="8010957" cy="9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38557" y="1108824"/>
            <a:ext cx="3947428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702086" y="1108824"/>
            <a:ext cx="3947428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39764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39765" y="1021081"/>
            <a:ext cx="3929287" cy="5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39765" y="1521500"/>
            <a:ext cx="3929287" cy="223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702084" y="1021081"/>
            <a:ext cx="3948638" cy="5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702084" y="1521500"/>
            <a:ext cx="3948638" cy="223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39766" y="277689"/>
            <a:ext cx="2995642" cy="9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948638" y="599732"/>
            <a:ext cx="4702084" cy="296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8099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83" lvl="1" indent="-3619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576" lvl="2" indent="-3428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68" lvl="3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959" lvl="4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151" lvl="5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344" lvl="6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535" lvl="7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727" lvl="8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39766" y="1249598"/>
            <a:ext cx="2995642" cy="2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39766" y="277689"/>
            <a:ext cx="2995642" cy="9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948638" y="599732"/>
            <a:ext cx="4702084" cy="29600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39766" y="1249598"/>
            <a:ext cx="2995642" cy="2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38555" y="1108824"/>
            <a:ext cx="8010957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1"/>
          <p:cNvSpPr/>
          <p:nvPr/>
        </p:nvSpPr>
        <p:spPr>
          <a:xfrm>
            <a:off x="3578186" y="29327"/>
            <a:ext cx="2029832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</a:t>
            </a:r>
            <a:endParaRPr lang="en-US" sz="1100" dirty="0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5027E0E7-3433-3278-1761-076A647C2D08}"/>
              </a:ext>
            </a:extLst>
          </p:cNvPr>
          <p:cNvGrpSpPr/>
          <p:nvPr/>
        </p:nvGrpSpPr>
        <p:grpSpPr>
          <a:xfrm>
            <a:off x="7690869" y="5138082"/>
            <a:ext cx="4106341" cy="1454030"/>
            <a:chOff x="7929365" y="6685782"/>
            <a:chExt cx="4106341" cy="1454030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2DBAB73-B31D-15C6-11AD-44E427786916}"/>
                </a:ext>
              </a:extLst>
            </p:cNvPr>
            <p:cNvGrpSpPr/>
            <p:nvPr/>
          </p:nvGrpSpPr>
          <p:grpSpPr>
            <a:xfrm>
              <a:off x="7929365" y="6685782"/>
              <a:ext cx="4030508" cy="1454030"/>
              <a:chOff x="9171994" y="5410123"/>
              <a:chExt cx="4030508" cy="1454030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9171994" y="5410123"/>
                <a:ext cx="4030508" cy="145403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78FBB6ED-0F16-83C3-DD0F-4AD37365EA4C}"/>
                  </a:ext>
                </a:extLst>
              </p:cNvPr>
              <p:cNvGrpSpPr/>
              <p:nvPr/>
            </p:nvGrpSpPr>
            <p:grpSpPr>
              <a:xfrm>
                <a:off x="9234157" y="5487967"/>
                <a:ext cx="2763568" cy="1250542"/>
                <a:chOff x="9234157" y="5487967"/>
                <a:chExt cx="2763568" cy="1250542"/>
              </a:xfrm>
            </p:grpSpPr>
            <p:grpSp>
              <p:nvGrpSpPr>
                <p:cNvPr id="33" name="Group 33"/>
                <p:cNvGrpSpPr/>
                <p:nvPr/>
              </p:nvGrpSpPr>
              <p:grpSpPr>
                <a:xfrm>
                  <a:off x="9234157" y="5496678"/>
                  <a:ext cx="1719546" cy="1241831"/>
                  <a:chOff x="8979217" y="6613294"/>
                  <a:chExt cx="1719546" cy="1241831"/>
                </a:xfrm>
              </p:grpSpPr>
              <p:sp>
                <p:nvSpPr>
                  <p:cNvPr id="34" name="AutoShape 34"/>
                  <p:cNvSpPr/>
                  <p:nvPr/>
                </p:nvSpPr>
                <p:spPr>
                  <a:xfrm>
                    <a:off x="8979217" y="6623225"/>
                    <a:ext cx="1485900" cy="12319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5875" cap="flat" cmpd="sng">
                    <a:solidFill>
                      <a:schemeClr val="bg1">
                        <a:lumMod val="50000"/>
                      </a:schemeClr>
                    </a:solidFill>
                    <a:prstDash val="sysDash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dirty="0"/>
                  </a:p>
                </p:txBody>
              </p:sp>
              <p:grpSp>
                <p:nvGrpSpPr>
                  <p:cNvPr id="35" name="Group 35"/>
                  <p:cNvGrpSpPr/>
                  <p:nvPr/>
                </p:nvGrpSpPr>
                <p:grpSpPr>
                  <a:xfrm>
                    <a:off x="8985926" y="6613294"/>
                    <a:ext cx="1712837" cy="1203617"/>
                    <a:chOff x="8985926" y="6613294"/>
                    <a:chExt cx="1712837" cy="1203617"/>
                  </a:xfrm>
                </p:grpSpPr>
                <p:sp>
                  <p:nvSpPr>
                    <p:cNvPr id="36" name="AutoShape 36"/>
                    <p:cNvSpPr/>
                    <p:nvPr/>
                  </p:nvSpPr>
                  <p:spPr>
                    <a:xfrm>
                      <a:off x="8985926" y="6613294"/>
                      <a:ext cx="1485900" cy="2667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0" tIns="0" rIns="0" bIns="0" rtlCol="0" anchor="ctr">
                      <a:no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  <a:defRPr/>
                      </a:pPr>
                      <a:r>
                        <a:rPr lang="en-US" dirty="0">
                          <a:solidFill>
                            <a:srgbClr val="1F2329"/>
                          </a:solidFill>
                        </a:rPr>
                        <a:t>EAT Framework</a:t>
                      </a:r>
                      <a:endParaRPr lang="en-US" dirty="0"/>
                    </a:p>
                  </p:txBody>
                </p:sp>
                <p:sp>
                  <p:nvSpPr>
                    <p:cNvPr id="37" name="AutoShape 37"/>
                    <p:cNvSpPr/>
                    <p:nvPr/>
                  </p:nvSpPr>
                  <p:spPr>
                    <a:xfrm>
                      <a:off x="9070376" y="7590832"/>
                      <a:ext cx="448071" cy="200298"/>
                    </a:xfrm>
                    <a:prstGeom prst="rect">
                      <a:avLst/>
                    </a:prstGeom>
                    <a:solidFill>
                      <a:srgbClr val="FAD355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8" name="AutoShape 38"/>
                    <p:cNvSpPr/>
                    <p:nvPr/>
                  </p:nvSpPr>
                  <p:spPr>
                    <a:xfrm>
                      <a:off x="9070376" y="7368468"/>
                      <a:ext cx="448071" cy="201116"/>
                    </a:xfrm>
                    <a:prstGeom prst="rect">
                      <a:avLst/>
                    </a:prstGeom>
                    <a:solidFill>
                      <a:srgbClr val="FFBA6B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9" name="AutoShape 39"/>
                    <p:cNvSpPr/>
                    <p:nvPr/>
                  </p:nvSpPr>
                  <p:spPr>
                    <a:xfrm>
                      <a:off x="9070376" y="7132609"/>
                      <a:ext cx="448071" cy="217903"/>
                    </a:xfrm>
                    <a:prstGeom prst="rect">
                      <a:avLst/>
                    </a:prstGeom>
                    <a:solidFill>
                      <a:srgbClr val="6A8ED5"/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sp>
                  <p:nvSpPr>
                    <p:cNvPr id="40" name="AutoShape 40"/>
                    <p:cNvSpPr/>
                    <p:nvPr/>
                  </p:nvSpPr>
                  <p:spPr>
                    <a:xfrm flipV="1">
                      <a:off x="9070376" y="6892694"/>
                      <a:ext cx="448071" cy="229140"/>
                    </a:xfrm>
                    <a:prstGeom prst="rect">
                      <a:avLst/>
                    </a:prstGeom>
                    <a:solidFill>
                      <a:srgbClr val="64E8D6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41" name="AutoShape 41"/>
                    <p:cNvSpPr/>
                    <p:nvPr/>
                  </p:nvSpPr>
                  <p:spPr>
                    <a:xfrm>
                      <a:off x="9445235" y="7113818"/>
                      <a:ext cx="11430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Action Layer</a:t>
                      </a:r>
                    </a:p>
                  </p:txBody>
                </p:sp>
                <p:sp>
                  <p:nvSpPr>
                    <p:cNvPr id="42" name="AutoShape 42"/>
                    <p:cNvSpPr/>
                    <p:nvPr/>
                  </p:nvSpPr>
                  <p:spPr>
                    <a:xfrm>
                      <a:off x="9443579" y="7334357"/>
                      <a:ext cx="12065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Entity Layer</a:t>
                      </a:r>
                    </a:p>
                  </p:txBody>
                </p:sp>
                <p:sp>
                  <p:nvSpPr>
                    <p:cNvPr id="43" name="AutoShape 43"/>
                    <p:cNvSpPr/>
                    <p:nvPr/>
                  </p:nvSpPr>
                  <p:spPr>
                    <a:xfrm rot="10800000" flipV="1">
                      <a:off x="9441463" y="7562911"/>
                      <a:ext cx="12573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/>
                        <a:t>Mono Layer</a:t>
                      </a:r>
                    </a:p>
                  </p:txBody>
                </p:sp>
                <p:sp>
                  <p:nvSpPr>
                    <p:cNvPr id="44" name="AutoShape 44"/>
                    <p:cNvSpPr/>
                    <p:nvPr/>
                  </p:nvSpPr>
                  <p:spPr>
                    <a:xfrm>
                      <a:off x="9444098" y="6889950"/>
                      <a:ext cx="900144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Task Layer</a:t>
                      </a:r>
                    </a:p>
                  </p:txBody>
                </p:sp>
              </p:grpSp>
            </p:grp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10793408" y="5487967"/>
                  <a:ext cx="1204317" cy="770307"/>
                  <a:chOff x="10825758" y="5430712"/>
                  <a:chExt cx="1204317" cy="770307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832108" y="5700075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836273" y="5947137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825758" y="5430712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447335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693137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0978156" y="594701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75035" y="6250076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10955757" y="6250700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</p:grpSp>
        </p:grp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3564" y="7801982"/>
              <a:ext cx="258174" cy="243852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761949" y="7785713"/>
              <a:ext cx="2273757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Third Plugin / .</a:t>
              </a:r>
              <a:r>
                <a:rPr lang="en-US" sz="1000" dirty="0">
                  <a:latin typeface="Consolas" panose="020B0609020204030204" pitchFamily="49" charset="0"/>
                </a:rPr>
                <a:t>dll</a:t>
              </a:r>
              <a:r>
                <a:rPr lang="en-US" sz="1000" dirty="0"/>
                <a:t> / Third Assembly 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ED77AB5-D46D-213E-A28B-4BA27055C854}"/>
              </a:ext>
            </a:extLst>
          </p:cNvPr>
          <p:cNvGrpSpPr/>
          <p:nvPr/>
        </p:nvGrpSpPr>
        <p:grpSpPr>
          <a:xfrm>
            <a:off x="3735097" y="4462621"/>
            <a:ext cx="3614433" cy="2051161"/>
            <a:chOff x="4222921" y="3385174"/>
            <a:chExt cx="3614433" cy="2051161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4222921" y="3385174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57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4223323" y="4143925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57">
                <a:buClrTx/>
                <a:defRPr/>
              </a:pPr>
              <a:endParaRPr lang="zh-CN" altLang="en-US" sz="1050" kern="120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8D3A9CE-1647-034D-A195-A42346C28474}"/>
                </a:ext>
              </a:extLst>
            </p:cNvPr>
            <p:cNvSpPr/>
            <p:nvPr/>
          </p:nvSpPr>
          <p:spPr>
            <a:xfrm>
              <a:off x="4229458" y="4949052"/>
              <a:ext cx="3607896" cy="487283"/>
            </a:xfrm>
            <a:prstGeom prst="rect">
              <a:avLst/>
            </a:prstGeom>
            <a:solidFill>
              <a:srgbClr val="F2BA02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57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6C532875-A944-EB3C-6410-ABE6A0F4E7C3}"/>
                </a:ext>
              </a:extLst>
            </p:cNvPr>
            <p:cNvGrpSpPr/>
            <p:nvPr/>
          </p:nvGrpSpPr>
          <p:grpSpPr>
            <a:xfrm>
              <a:off x="4334083" y="3437709"/>
              <a:ext cx="3464469" cy="1892902"/>
              <a:chOff x="2260645" y="1617971"/>
              <a:chExt cx="4989294" cy="2457536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952D6875-5D8B-0F88-09CB-FDA86F46E2D6}"/>
                  </a:ext>
                </a:extLst>
              </p:cNvPr>
              <p:cNvSpPr/>
              <p:nvPr/>
            </p:nvSpPr>
            <p:spPr>
              <a:xfrm>
                <a:off x="3923050" y="1617971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DBFA2BFE-E434-5CD7-0ECA-BA17613AA200}"/>
                  </a:ext>
                </a:extLst>
              </p:cNvPr>
              <p:cNvSpPr/>
              <p:nvPr/>
            </p:nvSpPr>
            <p:spPr>
              <a:xfrm>
                <a:off x="2940494" y="2046490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6699670C-5A30-90E7-AD92-F463FA240989}"/>
                  </a:ext>
                </a:extLst>
              </p:cNvPr>
              <p:cNvSpPr/>
              <p:nvPr/>
            </p:nvSpPr>
            <p:spPr>
              <a:xfrm>
                <a:off x="4879388" y="2048018"/>
                <a:ext cx="1663372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3BB0CF74-328E-E94D-EB10-8498CCA95E90}"/>
                  </a:ext>
                </a:extLst>
              </p:cNvPr>
              <p:cNvSpPr txBox="1"/>
              <p:nvPr/>
            </p:nvSpPr>
            <p:spPr>
              <a:xfrm>
                <a:off x="4227895" y="1781397"/>
                <a:ext cx="825866" cy="33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连接符: 曲线 189">
                <a:extLst>
                  <a:ext uri="{FF2B5EF4-FFF2-40B4-BE49-F238E27FC236}">
                    <a16:creationId xmlns:a16="http://schemas.microsoft.com/office/drawing/2014/main" id="{63F61584-454A-5D63-0B16-589ACED6A258}"/>
                  </a:ext>
                </a:extLst>
              </p:cNvPr>
              <p:cNvCxnSpPr>
                <a:cxnSpLocks/>
                <a:stCxn id="187" idx="0"/>
                <a:endCxn id="186" idx="1"/>
              </p:cNvCxnSpPr>
              <p:nvPr/>
            </p:nvCxnSpPr>
            <p:spPr>
              <a:xfrm rot="5400000" flipH="1" flipV="1">
                <a:off x="3642036" y="1765477"/>
                <a:ext cx="311673" cy="250354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1" name="连接符: 曲线 190">
                <a:extLst>
                  <a:ext uri="{FF2B5EF4-FFF2-40B4-BE49-F238E27FC236}">
                    <a16:creationId xmlns:a16="http://schemas.microsoft.com/office/drawing/2014/main" id="{D0DD4E76-05D9-1CC3-43DD-9DC3E19F6319}"/>
                  </a:ext>
                </a:extLst>
              </p:cNvPr>
              <p:cNvCxnSpPr>
                <a:cxnSpLocks/>
                <a:stCxn id="188" idx="0"/>
                <a:endCxn id="186" idx="3"/>
              </p:cNvCxnSpPr>
              <p:nvPr/>
            </p:nvCxnSpPr>
            <p:spPr>
              <a:xfrm rot="16200000" flipV="1">
                <a:off x="5392664" y="1729608"/>
                <a:ext cx="313201" cy="323621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B7BB51EE-A68C-13DC-5B90-C5E212D8472D}"/>
                  </a:ext>
                </a:extLst>
              </p:cNvPr>
              <p:cNvSpPr/>
              <p:nvPr/>
            </p:nvSpPr>
            <p:spPr>
              <a:xfrm>
                <a:off x="3912021" y="2581852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F5E5DF41-85F5-4ED4-F646-F8FAFE89C792}"/>
                  </a:ext>
                </a:extLst>
              </p:cNvPr>
              <p:cNvSpPr/>
              <p:nvPr/>
            </p:nvSpPr>
            <p:spPr>
              <a:xfrm>
                <a:off x="2579239" y="3155651"/>
                <a:ext cx="1858435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Grabbable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2DE75C-2E52-5D63-2AAE-567535DCFE88}"/>
                  </a:ext>
                </a:extLst>
              </p:cNvPr>
              <p:cNvSpPr/>
              <p:nvPr/>
            </p:nvSpPr>
            <p:spPr>
              <a:xfrm>
                <a:off x="4879388" y="3174784"/>
                <a:ext cx="1981036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ADEA7D4-962A-8218-A71C-A658A03EB4B1}"/>
                  </a:ext>
                </a:extLst>
              </p:cNvPr>
              <p:cNvSpPr txBox="1"/>
              <p:nvPr/>
            </p:nvSpPr>
            <p:spPr>
              <a:xfrm>
                <a:off x="4254903" y="2792245"/>
                <a:ext cx="825866" cy="339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97F6C8EA-CD22-1811-4A2B-8DD19A89FC1D}"/>
                  </a:ext>
                </a:extLst>
              </p:cNvPr>
              <p:cNvCxnSpPr>
                <a:cxnSpLocks/>
                <a:stCxn id="193" idx="0"/>
                <a:endCxn id="192" idx="1"/>
              </p:cNvCxnSpPr>
              <p:nvPr/>
            </p:nvCxnSpPr>
            <p:spPr>
              <a:xfrm rot="5400000" flipH="1" flipV="1">
                <a:off x="3481763" y="2725392"/>
                <a:ext cx="456952" cy="403565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7" name="连接符: 曲线 196">
                <a:extLst>
                  <a:ext uri="{FF2B5EF4-FFF2-40B4-BE49-F238E27FC236}">
                    <a16:creationId xmlns:a16="http://schemas.microsoft.com/office/drawing/2014/main" id="{96223471-2FF8-6C11-D1A1-9B4597A71356}"/>
                  </a:ext>
                </a:extLst>
              </p:cNvPr>
              <p:cNvCxnSpPr>
                <a:cxnSpLocks/>
                <a:stCxn id="194" idx="0"/>
                <a:endCxn id="192" idx="3"/>
              </p:cNvCxnSpPr>
              <p:nvPr/>
            </p:nvCxnSpPr>
            <p:spPr>
              <a:xfrm rot="16200000" flipV="1">
                <a:off x="5385124" y="2689999"/>
                <a:ext cx="476087" cy="493483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7AFABE55-DEE2-D93E-8044-989F95F7C163}"/>
                  </a:ext>
                </a:extLst>
              </p:cNvPr>
              <p:cNvSpPr/>
              <p:nvPr/>
            </p:nvSpPr>
            <p:spPr>
              <a:xfrm>
                <a:off x="2270127" y="3818355"/>
                <a:ext cx="1344088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Box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C835F6A-DDAA-D426-3704-EB4C8EA11EDF}"/>
                  </a:ext>
                </a:extLst>
              </p:cNvPr>
              <p:cNvSpPr/>
              <p:nvPr/>
            </p:nvSpPr>
            <p:spPr>
              <a:xfrm>
                <a:off x="4106853" y="3841815"/>
                <a:ext cx="1417547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Joystick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DB3E548D-B889-4D48-3E37-707CEBC028B4}"/>
                  </a:ext>
                </a:extLst>
              </p:cNvPr>
              <p:cNvSpPr/>
              <p:nvPr/>
            </p:nvSpPr>
            <p:spPr>
              <a:xfrm>
                <a:off x="5712109" y="3841815"/>
                <a:ext cx="1405912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Button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连接符: 曲线 200">
                <a:extLst>
                  <a:ext uri="{FF2B5EF4-FFF2-40B4-BE49-F238E27FC236}">
                    <a16:creationId xmlns:a16="http://schemas.microsoft.com/office/drawing/2014/main" id="{2AFC70B0-F9D2-742F-517C-695B03869E6C}"/>
                  </a:ext>
                </a:extLst>
              </p:cNvPr>
              <p:cNvCxnSpPr>
                <a:cxnSpLocks/>
                <a:stCxn id="198" idx="0"/>
                <a:endCxn id="193" idx="2"/>
              </p:cNvCxnSpPr>
              <p:nvPr/>
            </p:nvCxnSpPr>
            <p:spPr>
              <a:xfrm rot="5400000" flipH="1" flipV="1">
                <a:off x="3010807" y="3320707"/>
                <a:ext cx="429012" cy="56628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tailEnd type="triangle"/>
              </a:ln>
              <a:effectLst/>
            </p:spPr>
          </p:cxnSp>
          <p:cxnSp>
            <p:nvCxnSpPr>
              <p:cNvPr id="202" name="连接符: 曲线 201">
                <a:extLst>
                  <a:ext uri="{FF2B5EF4-FFF2-40B4-BE49-F238E27FC236}">
                    <a16:creationId xmlns:a16="http://schemas.microsoft.com/office/drawing/2014/main" id="{38A2025F-A5E7-CBDB-310F-1888F39C4B47}"/>
                  </a:ext>
                </a:extLst>
              </p:cNvPr>
              <p:cNvCxnSpPr>
                <a:cxnSpLocks/>
                <a:stCxn id="200" idx="0"/>
              </p:cNvCxnSpPr>
              <p:nvPr/>
            </p:nvCxnSpPr>
            <p:spPr>
              <a:xfrm rot="16200000" flipV="1">
                <a:off x="6004246" y="3430995"/>
                <a:ext cx="455836" cy="36580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cxnSp>
            <p:nvCxnSpPr>
              <p:cNvPr id="203" name="连接符: 曲线 202">
                <a:extLst>
                  <a:ext uri="{FF2B5EF4-FFF2-40B4-BE49-F238E27FC236}">
                    <a16:creationId xmlns:a16="http://schemas.microsoft.com/office/drawing/2014/main" id="{741EB95F-90F5-551A-86A3-867B74A8C75D}"/>
                  </a:ext>
                </a:extLst>
              </p:cNvPr>
              <p:cNvCxnSpPr>
                <a:cxnSpLocks/>
                <a:stCxn id="199" idx="0"/>
                <a:endCxn id="194" idx="2"/>
              </p:cNvCxnSpPr>
              <p:nvPr/>
            </p:nvCxnSpPr>
            <p:spPr>
              <a:xfrm rot="5400000" flipH="1" flipV="1">
                <a:off x="5126097" y="3098007"/>
                <a:ext cx="433338" cy="105427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E942CA2-68BB-A4D2-F69A-81D10326AF21}"/>
                  </a:ext>
                </a:extLst>
              </p:cNvPr>
              <p:cNvSpPr txBox="1"/>
              <p:nvPr/>
            </p:nvSpPr>
            <p:spPr>
              <a:xfrm>
                <a:off x="3767375" y="3513339"/>
                <a:ext cx="137620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Implement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5" name="连接符: 曲线 204">
                <a:extLst>
                  <a:ext uri="{FF2B5EF4-FFF2-40B4-BE49-F238E27FC236}">
                    <a16:creationId xmlns:a16="http://schemas.microsoft.com/office/drawing/2014/main" id="{3A11CA9D-C8E0-A8D1-1B22-F1D7AC5CC81B}"/>
                  </a:ext>
                </a:extLst>
              </p:cNvPr>
              <p:cNvCxnSpPr>
                <a:cxnSpLocks/>
                <a:stCxn id="187" idx="1"/>
                <a:endCxn id="193" idx="1"/>
              </p:cNvCxnSpPr>
              <p:nvPr/>
            </p:nvCxnSpPr>
            <p:spPr>
              <a:xfrm rot="10800000" flipV="1">
                <a:off x="2579239" y="2163336"/>
                <a:ext cx="361254" cy="1109161"/>
              </a:xfrm>
              <a:prstGeom prst="curvedConnector3">
                <a:avLst>
                  <a:gd name="adj1" fmla="val 191131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6" name="连接符: 曲线 205">
                <a:extLst>
                  <a:ext uri="{FF2B5EF4-FFF2-40B4-BE49-F238E27FC236}">
                    <a16:creationId xmlns:a16="http://schemas.microsoft.com/office/drawing/2014/main" id="{D93F31B8-FC78-41A4-519D-2BE801C1E82F}"/>
                  </a:ext>
                </a:extLst>
              </p:cNvPr>
              <p:cNvCxnSpPr>
                <a:cxnSpLocks/>
                <a:stCxn id="188" idx="3"/>
                <a:endCxn id="194" idx="3"/>
              </p:cNvCxnSpPr>
              <p:nvPr/>
            </p:nvCxnSpPr>
            <p:spPr>
              <a:xfrm>
                <a:off x="6542760" y="2164864"/>
                <a:ext cx="317666" cy="1126766"/>
              </a:xfrm>
              <a:prstGeom prst="curvedConnector3">
                <a:avLst>
                  <a:gd name="adj1" fmla="val 203635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C7F1986-8F04-8A47-7357-B383FD56FCC9}"/>
                  </a:ext>
                </a:extLst>
              </p:cNvPr>
              <p:cNvSpPr txBox="1"/>
              <p:nvPr/>
            </p:nvSpPr>
            <p:spPr>
              <a:xfrm>
                <a:off x="2260645" y="2547254"/>
                <a:ext cx="999072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AA0AD51C-76DD-925C-089F-70C52EA072F8}"/>
                  </a:ext>
                </a:extLst>
              </p:cNvPr>
              <p:cNvSpPr txBox="1"/>
              <p:nvPr/>
            </p:nvSpPr>
            <p:spPr>
              <a:xfrm>
                <a:off x="6255709" y="2514128"/>
                <a:ext cx="99423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5" name="AutoShape 2">
            <a:extLst>
              <a:ext uri="{FF2B5EF4-FFF2-40B4-BE49-F238E27FC236}">
                <a16:creationId xmlns:a16="http://schemas.microsoft.com/office/drawing/2014/main" id="{B03B425F-CCBA-EA2C-A27E-38A7CA7ADD51}"/>
              </a:ext>
            </a:extLst>
          </p:cNvPr>
          <p:cNvSpPr/>
          <p:nvPr/>
        </p:nvSpPr>
        <p:spPr>
          <a:xfrm>
            <a:off x="3714347" y="3862709"/>
            <a:ext cx="3606839" cy="408044"/>
          </a:xfrm>
          <a:prstGeom prst="rect">
            <a:avLst/>
          </a:prstGeom>
          <a:solidFill>
            <a:srgbClr val="64E8D6">
              <a:alpha val="75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r>
              <a:rPr lang="en-US" sz="1100" dirty="0"/>
              <a:t>Pre-defined &amp; Customized Task Model</a:t>
            </a:r>
            <a:endParaRPr sz="1100" dirty="0"/>
          </a:p>
        </p:txBody>
      </p:sp>
      <p:sp>
        <p:nvSpPr>
          <p:cNvPr id="260" name="AutoShape 27">
            <a:extLst>
              <a:ext uri="{FF2B5EF4-FFF2-40B4-BE49-F238E27FC236}">
                <a16:creationId xmlns:a16="http://schemas.microsoft.com/office/drawing/2014/main" id="{06328E4B-7BD1-D6E1-DF4B-9ED411193124}"/>
              </a:ext>
            </a:extLst>
          </p:cNvPr>
          <p:cNvSpPr/>
          <p:nvPr/>
        </p:nvSpPr>
        <p:spPr>
          <a:xfrm rot="10800000">
            <a:off x="5874793" y="4250476"/>
            <a:ext cx="192655" cy="192649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/>
          </a:p>
        </p:txBody>
      </p:sp>
      <p:sp>
        <p:nvSpPr>
          <p:cNvPr id="291" name="AutoShape 119">
            <a:extLst>
              <a:ext uri="{FF2B5EF4-FFF2-40B4-BE49-F238E27FC236}">
                <a16:creationId xmlns:a16="http://schemas.microsoft.com/office/drawing/2014/main" id="{F1527144-A497-F807-ADCB-99602A01FA92}"/>
              </a:ext>
            </a:extLst>
          </p:cNvPr>
          <p:cNvSpPr/>
          <p:nvPr/>
        </p:nvSpPr>
        <p:spPr>
          <a:xfrm>
            <a:off x="3626968" y="4217561"/>
            <a:ext cx="2784192" cy="215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100" dirty="0"/>
              <a:t>Parallel and serial combinations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78532F2D-405A-CC8F-32A6-F02D41D381DF}"/>
              </a:ext>
            </a:extLst>
          </p:cNvPr>
          <p:cNvSpPr/>
          <p:nvPr/>
        </p:nvSpPr>
        <p:spPr>
          <a:xfrm>
            <a:off x="3614197" y="3466132"/>
            <a:ext cx="3864826" cy="3197196"/>
          </a:xfrm>
          <a:prstGeom prst="roundRect">
            <a:avLst>
              <a:gd name="adj" fmla="val 0"/>
            </a:avLst>
          </a:prstGeom>
          <a:noFill/>
          <a:ln w="31750" cap="flat" cmpd="sng">
            <a:solidFill>
              <a:srgbClr val="0CA410"/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 dirty="0"/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8061A5FC-1C87-0DA5-347D-7671B69CE0B8}"/>
              </a:ext>
            </a:extLst>
          </p:cNvPr>
          <p:cNvSpPr/>
          <p:nvPr/>
        </p:nvSpPr>
        <p:spPr>
          <a:xfrm>
            <a:off x="3546311" y="3500075"/>
            <a:ext cx="2093583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EAT Framework</a:t>
            </a:r>
            <a:endParaRPr lang="en-US" sz="18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683657" y="1832635"/>
            <a:ext cx="0" cy="1993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  <a:stCxn id="149" idx="3"/>
            <a:endCxn id="4" idx="1"/>
          </p:cNvCxnSpPr>
          <p:nvPr/>
        </p:nvCxnSpPr>
        <p:spPr>
          <a:xfrm flipV="1">
            <a:off x="3318432" y="5064730"/>
            <a:ext cx="2957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699368" y="427014"/>
            <a:ext cx="3722489" cy="1229875"/>
            <a:chOff x="3384012" y="411776"/>
            <a:chExt cx="3722489" cy="1229875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4"/>
              <a:ext cx="3722489" cy="1193069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460176" y="564279"/>
              <a:ext cx="3522099" cy="1077372"/>
              <a:chOff x="2800273" y="1563958"/>
              <a:chExt cx="3522099" cy="1077372"/>
            </a:xfrm>
          </p:grpSpPr>
          <p:pic>
            <p:nvPicPr>
              <p:cNvPr id="105" name="Picture 10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0273" y="1581459"/>
                <a:ext cx="1217367" cy="835792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106" name="Picture 10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4022" y="1563958"/>
                <a:ext cx="1221304" cy="87297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id="107" name="AutoShape 107"/>
              <p:cNvSpPr/>
              <p:nvPr/>
            </p:nvSpPr>
            <p:spPr>
              <a:xfrm rot="16200000">
                <a:off x="4268484" y="1900696"/>
                <a:ext cx="197372" cy="60732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831818" y="1903063"/>
                <a:ext cx="1058353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837170" y="23093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Original Scene</a:t>
                </a:r>
                <a:endParaRPr lang="en-US" sz="110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924580" y="2400030"/>
                <a:ext cx="1397792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with NavMesh</a:t>
                </a:r>
                <a:endParaRPr lang="en-US" sz="11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454729" cy="279400"/>
              <a:chOff x="2795898" y="1411455"/>
              <a:chExt cx="2454729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391229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/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47" name="Connector 147"/>
          <p:cNvCxnSpPr>
            <a:cxnSpLocks/>
          </p:cNvCxnSpPr>
          <p:nvPr/>
        </p:nvCxnSpPr>
        <p:spPr>
          <a:xfrm flipV="1">
            <a:off x="7616388" y="1684265"/>
            <a:ext cx="532671" cy="148370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466274" y="535986"/>
            <a:ext cx="185539" cy="2570480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Group 45"/>
          <p:cNvGrpSpPr/>
          <p:nvPr/>
        </p:nvGrpSpPr>
        <p:grpSpPr>
          <a:xfrm>
            <a:off x="9925634" y="1803387"/>
            <a:ext cx="2572715" cy="698500"/>
            <a:chOff x="4604727" y="4920679"/>
            <a:chExt cx="2572715" cy="698500"/>
          </a:xfrm>
        </p:grpSpPr>
        <p:sp>
          <p:nvSpPr>
            <p:cNvPr id="46" name="AutoShape 46"/>
            <p:cNvSpPr/>
            <p:nvPr/>
          </p:nvSpPr>
          <p:spPr>
            <a:xfrm>
              <a:off x="4692102" y="4920679"/>
              <a:ext cx="1579057" cy="698500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04727" y="4920679"/>
              <a:ext cx="1666431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Entity Manager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48" name="Group 48"/>
            <p:cNvGrpSpPr/>
            <p:nvPr/>
          </p:nvGrpSpPr>
          <p:grpSpPr>
            <a:xfrm>
              <a:off x="4680492" y="5130229"/>
              <a:ext cx="2496950" cy="241300"/>
              <a:chOff x="4680492" y="5130229"/>
              <a:chExt cx="2496950" cy="241300"/>
            </a:xfrm>
          </p:grpSpPr>
          <p:sp>
            <p:nvSpPr>
              <p:cNvPr id="49" name="AutoShape 49"/>
              <p:cNvSpPr/>
              <p:nvPr/>
            </p:nvSpPr>
            <p:spPr>
              <a:xfrm>
                <a:off x="4680492" y="5130229"/>
                <a:ext cx="249695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 lang="en-US" sz="1100" dirty="0"/>
              </a:p>
            </p:txBody>
          </p:sp>
          <p:pic>
            <p:nvPicPr>
              <p:cNvPr id="50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591" y="5190582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51" name="Group 51"/>
            <p:cNvGrpSpPr/>
            <p:nvPr/>
          </p:nvGrpSpPr>
          <p:grpSpPr>
            <a:xfrm>
              <a:off x="4686783" y="5296305"/>
              <a:ext cx="1812645" cy="272074"/>
              <a:chOff x="4686783" y="5296305"/>
              <a:chExt cx="1812645" cy="272074"/>
            </a:xfrm>
          </p:grpSpPr>
          <p:sp>
            <p:nvSpPr>
              <p:cNvPr id="52" name="AutoShape 52"/>
              <p:cNvSpPr/>
              <p:nvPr/>
            </p:nvSpPr>
            <p:spPr>
              <a:xfrm>
                <a:off x="4686783" y="5296305"/>
                <a:ext cx="1812645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b="1" dirty="0">
                    <a:solidFill>
                      <a:srgbClr val="FFC60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m;</a:t>
                </a:r>
                <a:endParaRPr lang="en-US" sz="1100" dirty="0"/>
              </a:p>
            </p:txBody>
          </p:sp>
          <p:grpSp>
            <p:nvGrpSpPr>
              <p:cNvPr id="53" name="Group 53"/>
              <p:cNvGrpSpPr/>
              <p:nvPr/>
            </p:nvGrpSpPr>
            <p:grpSpPr>
              <a:xfrm>
                <a:off x="5401018" y="5311455"/>
                <a:ext cx="240937" cy="256924"/>
                <a:chOff x="5401018" y="5311455"/>
                <a:chExt cx="240937" cy="256924"/>
              </a:xfrm>
            </p:grpSpPr>
            <p:pic>
              <p:nvPicPr>
                <p:cNvPr id="54" name="Picture 5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1018" y="5311455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55" name="Picture 5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27728" y="54562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56" name="Group 56"/>
          <p:cNvGrpSpPr/>
          <p:nvPr/>
        </p:nvGrpSpPr>
        <p:grpSpPr>
          <a:xfrm>
            <a:off x="10078415" y="347724"/>
            <a:ext cx="1573515" cy="1221129"/>
            <a:chOff x="8913758" y="1877718"/>
            <a:chExt cx="1573515" cy="1221129"/>
          </a:xfrm>
        </p:grpSpPr>
        <p:sp>
          <p:nvSpPr>
            <p:cNvPr id="57" name="AutoShape 57"/>
            <p:cNvSpPr/>
            <p:nvPr/>
          </p:nvSpPr>
          <p:spPr>
            <a:xfrm>
              <a:off x="8913758" y="1877718"/>
              <a:ext cx="1491087" cy="1126734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407773" y="2730547"/>
              <a:ext cx="1079500" cy="3683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</a:t>
              </a:r>
              <a:endParaRPr lang="en-US" sz="1100" dirty="0"/>
            </a:p>
            <a:p>
              <a:pPr algn="ctr"/>
              <a:endParaRPr lang="en-US" sz="1100" dirty="0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8068103" y="608800"/>
            <a:ext cx="1573196" cy="150879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88" name="Group 88"/>
          <p:cNvGrpSpPr/>
          <p:nvPr/>
        </p:nvGrpSpPr>
        <p:grpSpPr>
          <a:xfrm>
            <a:off x="7968777" y="287661"/>
            <a:ext cx="2507752" cy="279400"/>
            <a:chOff x="7741716" y="1157582"/>
            <a:chExt cx="250775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238760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i="1" dirty="0">
                  <a:solidFill>
                    <a:srgbClr val="2B2F3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Exploration and Interaction</a:t>
              </a:r>
              <a:endParaRPr lang="en-US" sz="1100" dirty="0"/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>
            <a:off x="9434051" y="984997"/>
            <a:ext cx="613183" cy="1205177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8418593" y="2791971"/>
            <a:ext cx="4011241" cy="691581"/>
            <a:chOff x="4695829" y="5705803"/>
            <a:chExt cx="4011241" cy="691581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744970"/>
              <a:ext cx="3128240" cy="652414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95829" y="5705803"/>
              <a:ext cx="3170119" cy="2904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139" name="Group 139"/>
            <p:cNvGrpSpPr/>
            <p:nvPr/>
          </p:nvGrpSpPr>
          <p:grpSpPr>
            <a:xfrm>
              <a:off x="4698770" y="5935470"/>
              <a:ext cx="4006460" cy="241300"/>
              <a:chOff x="4698770" y="5935470"/>
              <a:chExt cx="4006460" cy="241300"/>
            </a:xfrm>
          </p:grpSpPr>
          <p:sp>
            <p:nvSpPr>
              <p:cNvPr id="140" name="AutoShape 140"/>
              <p:cNvSpPr/>
              <p:nvPr/>
            </p:nvSpPr>
            <p:spPr>
              <a:xfrm>
                <a:off x="4698770" y="5935470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altLang="zh-CN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GetTask(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[]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);</a:t>
                </a:r>
                <a:endParaRPr lang="en-US" sz="1100" dirty="0"/>
              </a:p>
            </p:txBody>
          </p:sp>
          <p:pic>
            <p:nvPicPr>
              <p:cNvPr id="141" name="Picture 1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6159" y="5986270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142" name="Group 142"/>
            <p:cNvGrpSpPr/>
            <p:nvPr/>
          </p:nvGrpSpPr>
          <p:grpSpPr>
            <a:xfrm>
              <a:off x="4700610" y="6111156"/>
              <a:ext cx="4006460" cy="256923"/>
              <a:chOff x="4700610" y="6111156"/>
              <a:chExt cx="4006460" cy="256923"/>
            </a:xfrm>
          </p:grpSpPr>
          <p:sp>
            <p:nvSpPr>
              <p:cNvPr id="143" name="AutoShape 143"/>
              <p:cNvSpPr/>
              <p:nvPr/>
            </p:nvSpPr>
            <p:spPr>
              <a:xfrm>
                <a:off x="4700610" y="6119707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GetTask(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    m);</a:t>
                </a:r>
                <a:endParaRPr lang="en-US" sz="1100" dirty="0"/>
              </a:p>
            </p:txBody>
          </p:sp>
          <p:grpSp>
            <p:nvGrpSpPr>
              <p:cNvPr id="144" name="Group 144"/>
              <p:cNvGrpSpPr/>
              <p:nvPr/>
            </p:nvGrpSpPr>
            <p:grpSpPr>
              <a:xfrm>
                <a:off x="6823867" y="6111156"/>
                <a:ext cx="240937" cy="256923"/>
                <a:chOff x="6823867" y="6111156"/>
                <a:chExt cx="240937" cy="256923"/>
              </a:xfrm>
            </p:grpSpPr>
            <p:pic>
              <p:nvPicPr>
                <p:cNvPr id="145" name="Picture 1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3867" y="611115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46" name="Picture 1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0577" y="62559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9563414" y="1479240"/>
            <a:ext cx="2343177" cy="26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Scene Analysis &amp; Interaction 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11266629" y="2525702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879859" y="268570"/>
            <a:ext cx="4257616" cy="4591298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9068586" y="3851453"/>
            <a:ext cx="2468789" cy="973427"/>
            <a:chOff x="8501761" y="3093823"/>
            <a:chExt cx="2468789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01761" y="3093823"/>
              <a:ext cx="2468789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916904" y="3821662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7820845" y="3506653"/>
            <a:ext cx="367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 Current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in the form of 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n-US" altLang="zh-CN" sz="1100" b="1" dirty="0">
                <a:solidFill>
                  <a:srgbClr val="517BCE"/>
                </a:solidFill>
                <a:latin typeface="Consolas"/>
                <a:ea typeface="Consolas"/>
                <a:cs typeface="Consolas"/>
                <a:sym typeface="Consolas"/>
              </a:rPr>
              <a:t>BaseAction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lang="en-US" altLang="zh-CN" sz="1100" dirty="0"/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C468E7B3-37F7-94A2-F33A-E4BAE25D276A}"/>
              </a:ext>
            </a:extLst>
          </p:cNvPr>
          <p:cNvGrpSpPr/>
          <p:nvPr/>
        </p:nvGrpSpPr>
        <p:grpSpPr>
          <a:xfrm>
            <a:off x="8146577" y="2514946"/>
            <a:ext cx="2906025" cy="296726"/>
            <a:chOff x="7048010" y="2464189"/>
            <a:chExt cx="2906025" cy="296726"/>
          </a:xfrm>
        </p:grpSpPr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B6BE9C2F-B4B6-58CF-80F9-2B819DA02DAC}"/>
                </a:ext>
              </a:extLst>
            </p:cNvPr>
            <p:cNvSpPr txBox="1"/>
            <p:nvPr/>
          </p:nvSpPr>
          <p:spPr>
            <a:xfrm>
              <a:off x="7048010" y="2464189"/>
              <a:ext cx="28004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Input the Next Interactable Object’s Mono</a:t>
              </a:r>
            </a:p>
          </p:txBody>
        </p: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F1348C8-4A12-2FFB-C562-558C27A9AFB0}"/>
                </a:ext>
              </a:extLst>
            </p:cNvPr>
            <p:cNvGrpSpPr/>
            <p:nvPr/>
          </p:nvGrpSpPr>
          <p:grpSpPr>
            <a:xfrm>
              <a:off x="9716551" y="2511320"/>
              <a:ext cx="237484" cy="249595"/>
              <a:chOff x="9642144" y="3162713"/>
              <a:chExt cx="237484" cy="249595"/>
            </a:xfrm>
          </p:grpSpPr>
          <p:pic>
            <p:nvPicPr>
              <p:cNvPr id="320" name="Picture 73">
                <a:extLst>
                  <a:ext uri="{FF2B5EF4-FFF2-40B4-BE49-F238E27FC236}">
                    <a16:creationId xmlns:a16="http://schemas.microsoft.com/office/drawing/2014/main" id="{BA25F669-145A-D0EF-F34E-33AB60757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2144" y="3162713"/>
                <a:ext cx="221834" cy="217752"/>
              </a:xfrm>
              <a:prstGeom prst="roundRect">
                <a:avLst>
                  <a:gd name="adj" fmla="val 18982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21" name="Picture 74">
                <a:extLst>
                  <a:ext uri="{FF2B5EF4-FFF2-40B4-BE49-F238E27FC236}">
                    <a16:creationId xmlns:a16="http://schemas.microsoft.com/office/drawing/2014/main" id="{6BC0C0EB-7411-3787-39F4-ACA0827EF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5401" y="3300183"/>
                <a:ext cx="114227" cy="112125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</p:grp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966518" y="2342532"/>
            <a:ext cx="3566704" cy="495808"/>
          </a:xfrm>
          <a:prstGeom prst="uturnArrow">
            <a:avLst>
              <a:gd name="adj1" fmla="val 25000"/>
              <a:gd name="adj2" fmla="val 25000"/>
              <a:gd name="adj3" fmla="val 35578"/>
              <a:gd name="adj4" fmla="val 61599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>
            <a:off x="11277774" y="3526375"/>
            <a:ext cx="220337" cy="30433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0471434" y="2598569"/>
            <a:ext cx="2468788" cy="2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Execute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</a:t>
            </a:r>
            <a:r>
              <a:rPr lang="en-US" altLang="zh-CN" dirty="0">
                <a:solidFill>
                  <a:srgbClr val="1C2127"/>
                </a:solidFill>
                <a:latin typeface="-apple-system"/>
              </a:rPr>
              <a:t>Asynchronously</a:t>
            </a:r>
            <a:endParaRPr lang="en-US" altLang="zh-CN" sz="1100" dirty="0"/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546311" y="79493"/>
            <a:ext cx="8752132" cy="4932774"/>
          </a:xfrm>
          <a:prstGeom prst="corner">
            <a:avLst>
              <a:gd name="adj1" fmla="val 64732"/>
              <a:gd name="adj2" fmla="val 94476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3" name="连接符: 曲线 262">
            <a:extLst>
              <a:ext uri="{FF2B5EF4-FFF2-40B4-BE49-F238E27FC236}">
                <a16:creationId xmlns:a16="http://schemas.microsoft.com/office/drawing/2014/main" id="{C3F61CC9-4C92-00FC-67BA-BDDB529A1481}"/>
              </a:ext>
            </a:extLst>
          </p:cNvPr>
          <p:cNvCxnSpPr>
            <a:cxnSpLocks/>
            <a:stCxn id="215" idx="3"/>
            <a:endCxn id="137" idx="1"/>
          </p:cNvCxnSpPr>
          <p:nvPr/>
        </p:nvCxnSpPr>
        <p:spPr>
          <a:xfrm flipV="1">
            <a:off x="7321186" y="3157345"/>
            <a:ext cx="1111215" cy="909386"/>
          </a:xfrm>
          <a:prstGeom prst="curvedConnector3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673802" y="1766164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/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6"/>
                <a:ext cx="1318745" cy="808609"/>
                <a:chOff x="5129760" y="3197891"/>
                <a:chExt cx="1318745" cy="808609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1"/>
                  <a:ext cx="1231900" cy="791700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/>
                    <a:t>Mono Scripts Implemented Entity Interface</a:t>
                  </a:r>
                  <a:endParaRPr lang="en-US" sz="110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/>
              </a:p>
            </p:txBody>
          </p:sp>
          <p:grpSp>
            <p:nvGrpSpPr>
              <p:cNvPr id="112" name="Group 112"/>
              <p:cNvGrpSpPr/>
              <p:nvPr/>
            </p:nvGrpSpPr>
            <p:grpSpPr>
              <a:xfrm>
                <a:off x="2805451" y="1922466"/>
                <a:ext cx="1432022" cy="1239823"/>
                <a:chOff x="2800273" y="2879291"/>
                <a:chExt cx="1432022" cy="1239823"/>
              </a:xfrm>
            </p:grpSpPr>
            <p:grpSp>
              <p:nvGrpSpPr>
                <p:cNvPr id="113" name="Group 113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grpSp>
                <p:nvGrpSpPr>
                  <p:cNvPr id="114" name="Group 114"/>
                  <p:cNvGrpSpPr/>
                  <p:nvPr/>
                </p:nvGrpSpPr>
                <p:grpSpPr>
                  <a:xfrm>
                    <a:off x="2800273" y="2879291"/>
                    <a:ext cx="1397000" cy="1197740"/>
                    <a:chOff x="2800273" y="2879291"/>
                    <a:chExt cx="1397000" cy="1197740"/>
                  </a:xfrm>
                </p:grpSpPr>
                <p:sp>
                  <p:nvSpPr>
                    <p:cNvPr id="115" name="AutoShape 115"/>
                    <p:cNvSpPr/>
                    <p:nvPr/>
                  </p:nvSpPr>
                  <p:spPr>
                    <a:xfrm>
                      <a:off x="2800273" y="2879291"/>
                      <a:ext cx="1397000" cy="1197740"/>
                    </a:xfrm>
                    <a:prstGeom prst="roundRect">
                      <a:avLst>
                        <a:gd name="adj" fmla="val 9090"/>
                      </a:avLst>
                    </a:prstGeom>
                    <a:solidFill>
                      <a:srgbClr val="DEE0E3">
                        <a:alpha val="20000"/>
                      </a:srgbClr>
                    </a:solidFill>
                    <a:ln w="25400" cap="flat" cmpd="sng">
                      <a:solidFill>
                        <a:srgbClr val="2B2F36">
                          <a:alpha val="20000"/>
                        </a:srgbClr>
                      </a:solidFill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sp>
                  <p:nvSpPr>
                    <p:cNvPr id="116" name="AutoShape 116"/>
                    <p:cNvSpPr/>
                    <p:nvPr/>
                  </p:nvSpPr>
                  <p:spPr>
                    <a:xfrm>
                      <a:off x="2912541" y="3377764"/>
                      <a:ext cx="1114207" cy="538652"/>
                    </a:xfrm>
                    <a:prstGeom prst="roundRect">
                      <a:avLst>
                        <a:gd name="adj" fmla="val 17647"/>
                      </a:avLst>
                    </a:prstGeom>
                    <a:solidFill>
                      <a:srgbClr val="FAD355"/>
                    </a:solidFill>
                    <a:ln w="25400" cap="flat" cmpd="sng">
                      <a:noFill/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pic>
                  <p:nvPicPr>
                    <p:cNvPr id="117" name="Picture 11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146111" y="3432758"/>
                      <a:ext cx="324396" cy="306400"/>
                    </a:xfrm>
                    <a:prstGeom prst="roundRect">
                      <a:avLst>
                        <a:gd name="adj" fmla="val 10768"/>
                      </a:avLst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18" name="Picture 118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010586" y="2923175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sp>
                  <p:nvSpPr>
                    <p:cNvPr id="119" name="AutoShape 119"/>
                    <p:cNvSpPr/>
                    <p:nvPr/>
                  </p:nvSpPr>
                  <p:spPr>
                    <a:xfrm>
                      <a:off x="3034896" y="3700515"/>
                      <a:ext cx="1155700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/>
                        <a:t>Core C# Scripts</a:t>
                      </a:r>
                      <a:endParaRPr lang="en-US" sz="1100" dirty="0"/>
                    </a:p>
                  </p:txBody>
                </p:sp>
                <p:sp>
                  <p:nvSpPr>
                    <p:cNvPr id="120" name="AutoShape 120"/>
                    <p:cNvSpPr/>
                    <p:nvPr/>
                  </p:nvSpPr>
                  <p:spPr>
                    <a:xfrm>
                      <a:off x="3006362" y="3171118"/>
                      <a:ext cx="923531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Plugins/Tools/.dll</a:t>
                      </a:r>
                      <a:endParaRPr lang="en-US" sz="1100" dirty="0"/>
                    </a:p>
                  </p:txBody>
                </p:sp>
                <p:pic>
                  <p:nvPicPr>
                    <p:cNvPr id="121" name="Picture 121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6504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22" name="Picture 122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639851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</p:grpSp>
              <p:pic>
                <p:nvPicPr>
                  <p:cNvPr id="123" name="Picture 12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61944" y="3437514"/>
                    <a:ext cx="324396" cy="306400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24" name="AutoShape 124"/>
                <p:cNvSpPr/>
                <p:nvPr/>
              </p:nvSpPr>
              <p:spPr>
                <a:xfrm>
                  <a:off x="3076595" y="3890514"/>
                  <a:ext cx="1155700" cy="2286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>
                      <a:solidFill>
                        <a:srgbClr val="1F2329"/>
                      </a:solidFill>
                      <a:latin typeface="Noto Sans SC"/>
                      <a:ea typeface="Noto Sans SC"/>
                      <a:cs typeface="Noto Sans SC"/>
                      <a:sym typeface="Noto Sans SC"/>
                    </a:rPr>
                    <a:t>Original Code</a:t>
                  </a:r>
                  <a:endParaRPr lang="en-US" sz="1100" dirty="0"/>
                </a:p>
              </p:txBody>
            </p:sp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</p:grp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FE95B29-FA5E-CFAB-4E22-E1BA0F8FDCAD}"/>
              </a:ext>
            </a:extLst>
          </p:cNvPr>
          <p:cNvCxnSpPr>
            <a:cxnSpLocks/>
          </p:cNvCxnSpPr>
          <p:nvPr/>
        </p:nvCxnSpPr>
        <p:spPr>
          <a:xfrm>
            <a:off x="1685834" y="3466132"/>
            <a:ext cx="0" cy="2124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207500" y="149897"/>
            <a:ext cx="3079879" cy="1682738"/>
            <a:chOff x="284091" y="91500"/>
            <a:chExt cx="3079879" cy="1682738"/>
          </a:xfrm>
        </p:grpSpPr>
        <p:sp>
          <p:nvSpPr>
            <p:cNvPr id="8" name="AutoShape 8"/>
            <p:cNvSpPr/>
            <p:nvPr/>
          </p:nvSpPr>
          <p:spPr>
            <a:xfrm>
              <a:off x="284091" y="96659"/>
              <a:ext cx="3079879" cy="1677579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284091" y="91500"/>
              <a:ext cx="2255696" cy="44136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6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625764" cy="466052"/>
              <a:chOff x="958006" y="2183146"/>
              <a:chExt cx="1574714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574714" cy="388904"/>
                <a:chOff x="612132" y="3167433"/>
                <a:chExt cx="1193367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44401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620643" y="3208042"/>
                  <a:ext cx="1184856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Quality Unity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1058380" y="2239908"/>
                <a:ext cx="299349" cy="305801"/>
                <a:chOff x="935281" y="3196850"/>
                <a:chExt cx="354125" cy="379452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935281" y="3196850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>
                <a:xfrm>
                  <a:off x="1138275" y="3436707"/>
                  <a:ext cx="151131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680719" y="1101052"/>
              <a:ext cx="1361016" cy="587221"/>
              <a:chOff x="1684553" y="1173004"/>
              <a:chExt cx="1361016" cy="587221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729508" y="1288426"/>
                <a:ext cx="1316061" cy="47179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06429" y="115112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60" bIns="4572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</p:grpSp>
      </p:grpSp>
      <p:sp>
        <p:nvSpPr>
          <p:cNvPr id="5" name="AutoShape 5"/>
          <p:cNvSpPr/>
          <p:nvPr/>
        </p:nvSpPr>
        <p:spPr>
          <a:xfrm>
            <a:off x="247419" y="2056197"/>
            <a:ext cx="2983571" cy="1397127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339568" y="2414872"/>
            <a:ext cx="1319306" cy="873207"/>
            <a:chOff x="2849604" y="5857387"/>
            <a:chExt cx="2280543" cy="1323090"/>
          </a:xfrm>
        </p:grpSpPr>
        <p:sp>
          <p:nvSpPr>
            <p:cNvPr id="3" name="AutoShape 3"/>
            <p:cNvSpPr/>
            <p:nvPr/>
          </p:nvSpPr>
          <p:spPr>
            <a:xfrm>
              <a:off x="2849604" y="5857387"/>
              <a:ext cx="2280543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782885" y="2497274"/>
            <a:ext cx="1320333" cy="710715"/>
            <a:chOff x="201783" y="7309654"/>
            <a:chExt cx="1214093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214093" cy="412463"/>
              <a:chOff x="201783" y="7326304"/>
              <a:chExt cx="1214093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214093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000" dirty="0"/>
            </a:p>
          </p:txBody>
        </p:sp>
      </p:grpSp>
      <p:sp>
        <p:nvSpPr>
          <p:cNvPr id="7" name="AutoShape 28">
            <a:extLst>
              <a:ext uri="{FF2B5EF4-FFF2-40B4-BE49-F238E27FC236}">
                <a16:creationId xmlns:a16="http://schemas.microsoft.com/office/drawing/2014/main" id="{9781817E-0082-D7E5-3A93-00E0D120032F}"/>
              </a:ext>
            </a:extLst>
          </p:cNvPr>
          <p:cNvSpPr/>
          <p:nvPr/>
        </p:nvSpPr>
        <p:spPr>
          <a:xfrm>
            <a:off x="239526" y="2038407"/>
            <a:ext cx="2413341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1F2329"/>
                </a:solidFill>
              </a:rPr>
              <a:t>Project Analysis</a:t>
            </a:r>
            <a:endParaRPr lang="en-US" sz="1800" dirty="0"/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83059"/>
              </p:ext>
            </p:extLst>
          </p:nvPr>
        </p:nvGraphicFramePr>
        <p:xfrm>
          <a:off x="1865257" y="5488213"/>
          <a:ext cx="120434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167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14692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230883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246613" y="3662870"/>
            <a:ext cx="2413341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255923" y="3673369"/>
            <a:ext cx="3062509" cy="2818644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332619" y="5271107"/>
            <a:ext cx="2880742" cy="1085244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493141" y="5230330"/>
            <a:ext cx="2027683" cy="1016322"/>
            <a:chOff x="493141" y="5230330"/>
            <a:chExt cx="2027683" cy="1016322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1170731" y="5230330"/>
              <a:ext cx="135009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Action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6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AA7EDACE-09DB-4B45-5433-082036B862DB}"/>
              </a:ext>
            </a:extLst>
          </p:cNvPr>
          <p:cNvGrpSpPr/>
          <p:nvPr/>
        </p:nvGrpSpPr>
        <p:grpSpPr>
          <a:xfrm>
            <a:off x="301960" y="4002766"/>
            <a:ext cx="2937363" cy="1173619"/>
            <a:chOff x="388700" y="4145621"/>
            <a:chExt cx="2937363" cy="1173619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BAE75449-C0CE-6ACD-C5E9-E89C0960E855}"/>
                </a:ext>
              </a:extLst>
            </p:cNvPr>
            <p:cNvGrpSpPr/>
            <p:nvPr/>
          </p:nvGrpSpPr>
          <p:grpSpPr>
            <a:xfrm>
              <a:off x="388700" y="4145621"/>
              <a:ext cx="2892701" cy="1173619"/>
              <a:chOff x="388700" y="4145621"/>
              <a:chExt cx="2892701" cy="1173619"/>
            </a:xfrm>
          </p:grpSpPr>
          <p:sp>
            <p:nvSpPr>
              <p:cNvPr id="164" name="AutoShape 115">
                <a:extLst>
                  <a:ext uri="{FF2B5EF4-FFF2-40B4-BE49-F238E27FC236}">
                    <a16:creationId xmlns:a16="http://schemas.microsoft.com/office/drawing/2014/main" id="{0E09B7FF-5CAF-B872-E69E-C3729C13AF29}"/>
                  </a:ext>
                </a:extLst>
              </p:cNvPr>
              <p:cNvSpPr/>
              <p:nvPr/>
            </p:nvSpPr>
            <p:spPr>
              <a:xfrm>
                <a:off x="440137" y="4145621"/>
                <a:ext cx="2841264" cy="1173619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F2B7B300-5D63-0597-A81E-011E239C71B3}"/>
                  </a:ext>
                </a:extLst>
              </p:cNvPr>
              <p:cNvGrpSpPr/>
              <p:nvPr/>
            </p:nvGrpSpPr>
            <p:grpSpPr>
              <a:xfrm>
                <a:off x="388700" y="4438337"/>
                <a:ext cx="2130604" cy="836473"/>
                <a:chOff x="-148520" y="4750456"/>
                <a:chExt cx="2130604" cy="836473"/>
              </a:xfrm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D1E65B99-1A7B-045F-A80A-79BEE0E3FBD2}"/>
                    </a:ext>
                  </a:extLst>
                </p:cNvPr>
                <p:cNvSpPr/>
                <p:nvPr/>
              </p:nvSpPr>
              <p:spPr>
                <a:xfrm>
                  <a:off x="633982" y="5061844"/>
                  <a:ext cx="1245661" cy="525085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2DA5C961-81AC-C259-6438-10F15AFA47F0}"/>
                    </a:ext>
                  </a:extLst>
                </p:cNvPr>
                <p:cNvSpPr/>
                <p:nvPr/>
              </p:nvSpPr>
              <p:spPr>
                <a:xfrm>
                  <a:off x="631699" y="4775413"/>
                  <a:ext cx="1239108" cy="592921"/>
                </a:xfrm>
                <a:prstGeom prst="ellipse">
                  <a:avLst/>
                </a:prstGeom>
                <a:solidFill>
                  <a:srgbClr val="ED1121">
                    <a:alpha val="49804"/>
                  </a:srgbClr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/>
                </a:p>
              </p:txBody>
            </p:sp>
            <p:sp>
              <p:nvSpPr>
                <p:cNvPr id="176" name="AutoShape 119">
                  <a:extLst>
                    <a:ext uri="{FF2B5EF4-FFF2-40B4-BE49-F238E27FC236}">
                      <a16:creationId xmlns:a16="http://schemas.microsoft.com/office/drawing/2014/main" id="{AEA619EA-8002-8960-72D1-C8B97F5AAB7B}"/>
                    </a:ext>
                  </a:extLst>
                </p:cNvPr>
                <p:cNvSpPr/>
                <p:nvPr/>
              </p:nvSpPr>
              <p:spPr>
                <a:xfrm>
                  <a:off x="840574" y="4910193"/>
                  <a:ext cx="1077831" cy="17607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800" dirty="0"/>
                    <a:t>Button, Joystick</a:t>
                  </a:r>
                  <a:endParaRPr lang="en-US" sz="1100" dirty="0"/>
                </a:p>
              </p:txBody>
            </p:sp>
            <p:sp>
              <p:nvSpPr>
                <p:cNvPr id="177" name="AutoShape 119">
                  <a:extLst>
                    <a:ext uri="{FF2B5EF4-FFF2-40B4-BE49-F238E27FC236}">
                      <a16:creationId xmlns:a16="http://schemas.microsoft.com/office/drawing/2014/main" id="{5E166DB2-A75C-B171-FC31-56097B1609A7}"/>
                    </a:ext>
                  </a:extLst>
                </p:cNvPr>
                <p:cNvSpPr/>
                <p:nvPr/>
              </p:nvSpPr>
              <p:spPr>
                <a:xfrm>
                  <a:off x="944384" y="5329297"/>
                  <a:ext cx="976684" cy="2517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800" dirty="0"/>
                    <a:t>Box, Coin</a:t>
                  </a:r>
                  <a:endParaRPr lang="en-US" sz="1100" dirty="0"/>
                </a:p>
              </p:txBody>
            </p:sp>
            <p:sp>
              <p:nvSpPr>
                <p:cNvPr id="178" name="AutoShape 119">
                  <a:extLst>
                    <a:ext uri="{FF2B5EF4-FFF2-40B4-BE49-F238E27FC236}">
                      <a16:creationId xmlns:a16="http://schemas.microsoft.com/office/drawing/2014/main" id="{D2402F8E-E381-FBB3-D7E2-9ABA4D026758}"/>
                    </a:ext>
                  </a:extLst>
                </p:cNvPr>
                <p:cNvSpPr/>
                <p:nvPr/>
              </p:nvSpPr>
              <p:spPr>
                <a:xfrm>
                  <a:off x="-148520" y="5328449"/>
                  <a:ext cx="844242" cy="2517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Grabbable</a:t>
                  </a:r>
                  <a:endParaRPr lang="en-US" sz="1400" dirty="0"/>
                </a:p>
              </p:txBody>
            </p:sp>
            <p:sp>
              <p:nvSpPr>
                <p:cNvPr id="212" name="AutoShape 119">
                  <a:extLst>
                    <a:ext uri="{FF2B5EF4-FFF2-40B4-BE49-F238E27FC236}">
                      <a16:creationId xmlns:a16="http://schemas.microsoft.com/office/drawing/2014/main" id="{E039E8CC-55A6-E96B-4E85-08A5F11556D9}"/>
                    </a:ext>
                  </a:extLst>
                </p:cNvPr>
                <p:cNvSpPr/>
                <p:nvPr/>
              </p:nvSpPr>
              <p:spPr>
                <a:xfrm>
                  <a:off x="-126545" y="4750456"/>
                  <a:ext cx="829592" cy="232346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Triggerable</a:t>
                  </a:r>
                  <a:endParaRPr lang="en-US" sz="1400" dirty="0"/>
                </a:p>
              </p:txBody>
            </p:sp>
            <p:sp>
              <p:nvSpPr>
                <p:cNvPr id="213" name="AutoShape 119">
                  <a:extLst>
                    <a:ext uri="{FF2B5EF4-FFF2-40B4-BE49-F238E27FC236}">
                      <a16:creationId xmlns:a16="http://schemas.microsoft.com/office/drawing/2014/main" id="{B4A27EA1-B818-9650-4E6B-74EC109AE6B4}"/>
                    </a:ext>
                  </a:extLst>
                </p:cNvPr>
                <p:cNvSpPr/>
                <p:nvPr/>
              </p:nvSpPr>
              <p:spPr>
                <a:xfrm>
                  <a:off x="673985" y="5112469"/>
                  <a:ext cx="1308099" cy="2517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800" dirty="0"/>
                    <a:t>Gun, Cigarette Lighter</a:t>
                  </a:r>
                  <a:endParaRPr lang="en-US" sz="1100" dirty="0"/>
                </a:p>
              </p:txBody>
            </p:sp>
          </p:grpSp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6FEC9539-0432-02EA-ADD2-364E519891ED}"/>
                  </a:ext>
                </a:extLst>
              </p:cNvPr>
              <p:cNvSpPr txBox="1"/>
              <p:nvPr/>
            </p:nvSpPr>
            <p:spPr>
              <a:xfrm>
                <a:off x="539586" y="4167788"/>
                <a:ext cx="26258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100" dirty="0"/>
                  <a:t>Abstraction Object Interaction Feature</a:t>
                </a:r>
              </a:p>
            </p:txBody>
          </p:sp>
        </p:grp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8C00FB14-B1F7-B23A-326E-ED08A2A35124}"/>
                </a:ext>
              </a:extLst>
            </p:cNvPr>
            <p:cNvCxnSpPr>
              <a:cxnSpLocks/>
              <a:endCxn id="168" idx="2"/>
            </p:cNvCxnSpPr>
            <p:nvPr/>
          </p:nvCxnSpPr>
          <p:spPr>
            <a:xfrm>
              <a:off x="1020233" y="4659434"/>
              <a:ext cx="148686" cy="1003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208C85B4-A04A-3145-5207-E45782DDF790}"/>
                </a:ext>
              </a:extLst>
            </p:cNvPr>
            <p:cNvCxnSpPr>
              <a:cxnSpLocks/>
              <a:endCxn id="170" idx="2"/>
            </p:cNvCxnSpPr>
            <p:nvPr/>
          </p:nvCxnSpPr>
          <p:spPr>
            <a:xfrm flipV="1">
              <a:off x="1020233" y="5012268"/>
              <a:ext cx="150969" cy="716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AutoShape 119">
              <a:extLst>
                <a:ext uri="{FF2B5EF4-FFF2-40B4-BE49-F238E27FC236}">
                  <a16:creationId xmlns:a16="http://schemas.microsoft.com/office/drawing/2014/main" id="{390C07A8-C841-14E7-09D8-2D6180775FE6}"/>
                </a:ext>
              </a:extLst>
            </p:cNvPr>
            <p:cNvSpPr/>
            <p:nvPr/>
          </p:nvSpPr>
          <p:spPr>
            <a:xfrm>
              <a:off x="2476699" y="4662319"/>
              <a:ext cx="849364" cy="380856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900" dirty="0"/>
                <a:t>Triggerable &amp; Grabbable</a:t>
              </a:r>
              <a:endParaRPr lang="en-US" sz="1200" dirty="0"/>
            </a:p>
          </p:txBody>
        </p:sp>
      </p:grp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D537EAF5-6143-0049-1D5F-6098E79BF691}"/>
              </a:ext>
            </a:extLst>
          </p:cNvPr>
          <p:cNvCxnSpPr/>
          <p:nvPr/>
        </p:nvCxnSpPr>
        <p:spPr>
          <a:xfrm flipV="1">
            <a:off x="2262591" y="4698728"/>
            <a:ext cx="258233" cy="42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265</Words>
  <Application>Microsoft Office PowerPoint</Application>
  <PresentationFormat>自定义</PresentationFormat>
  <Paragraphs>106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-apple-system</vt:lpstr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310</cp:revision>
  <dcterms:modified xsi:type="dcterms:W3CDTF">2025-03-04T06:45:05Z</dcterms:modified>
</cp:coreProperties>
</file>