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3060700" cy="1331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>
        <p:scale>
          <a:sx n="200" d="100"/>
          <a:sy n="200" d="100"/>
        </p:scale>
        <p:origin x="156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88" y="217978"/>
            <a:ext cx="2295525" cy="463703"/>
          </a:xfrm>
        </p:spPr>
        <p:txBody>
          <a:bodyPr anchor="b"/>
          <a:lstStyle>
            <a:lvl1pPr algn="ctr">
              <a:defRPr sz="11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699563"/>
            <a:ext cx="2295525" cy="321571"/>
          </a:xfrm>
        </p:spPr>
        <p:txBody>
          <a:bodyPr/>
          <a:lstStyle>
            <a:lvl1pPr marL="0" indent="0" algn="ctr">
              <a:buNone/>
              <a:defRPr sz="466"/>
            </a:lvl1pPr>
            <a:lvl2pPr marL="88788" indent="0" algn="ctr">
              <a:buNone/>
              <a:defRPr sz="388"/>
            </a:lvl2pPr>
            <a:lvl3pPr marL="177576" indent="0" algn="ctr">
              <a:buNone/>
              <a:defRPr sz="350"/>
            </a:lvl3pPr>
            <a:lvl4pPr marL="266365" indent="0" algn="ctr">
              <a:buNone/>
              <a:defRPr sz="311"/>
            </a:lvl4pPr>
            <a:lvl5pPr marL="355153" indent="0" algn="ctr">
              <a:buNone/>
              <a:defRPr sz="311"/>
            </a:lvl5pPr>
            <a:lvl6pPr marL="443941" indent="0" algn="ctr">
              <a:buNone/>
              <a:defRPr sz="311"/>
            </a:lvl6pPr>
            <a:lvl7pPr marL="532729" indent="0" algn="ctr">
              <a:buNone/>
              <a:defRPr sz="311"/>
            </a:lvl7pPr>
            <a:lvl8pPr marL="621518" indent="0" algn="ctr">
              <a:buNone/>
              <a:defRPr sz="311"/>
            </a:lvl8pPr>
            <a:lvl9pPr marL="710306" indent="0" algn="ctr">
              <a:buNone/>
              <a:defRPr sz="31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3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6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0314" y="70912"/>
            <a:ext cx="659963" cy="1128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3" y="70912"/>
            <a:ext cx="1941632" cy="11287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6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9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" y="332053"/>
            <a:ext cx="2639854" cy="554039"/>
          </a:xfrm>
        </p:spPr>
        <p:txBody>
          <a:bodyPr anchor="b"/>
          <a:lstStyle>
            <a:lvl1pPr>
              <a:defRPr sz="11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29" y="891334"/>
            <a:ext cx="2639854" cy="291356"/>
          </a:xfrm>
        </p:spPr>
        <p:txBody>
          <a:bodyPr/>
          <a:lstStyle>
            <a:lvl1pPr marL="0" indent="0">
              <a:buNone/>
              <a:defRPr sz="466">
                <a:solidFill>
                  <a:schemeClr val="tx1">
                    <a:tint val="75000"/>
                  </a:schemeClr>
                </a:solidFill>
              </a:defRPr>
            </a:lvl1pPr>
            <a:lvl2pPr marL="88788" indent="0">
              <a:buNone/>
              <a:defRPr sz="388">
                <a:solidFill>
                  <a:schemeClr val="tx1">
                    <a:tint val="75000"/>
                  </a:schemeClr>
                </a:solidFill>
              </a:defRPr>
            </a:lvl2pPr>
            <a:lvl3pPr marL="177576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3pPr>
            <a:lvl4pPr marL="266365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4pPr>
            <a:lvl5pPr marL="355153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5pPr>
            <a:lvl6pPr marL="44394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6pPr>
            <a:lvl7pPr marL="532729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7pPr>
            <a:lvl8pPr marL="621518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8pPr>
            <a:lvl9pPr marL="710306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4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3" y="354560"/>
            <a:ext cx="1300798" cy="845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479" y="354560"/>
            <a:ext cx="1300798" cy="845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77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70912"/>
            <a:ext cx="2639854" cy="2574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822" y="326504"/>
            <a:ext cx="1294819" cy="160014"/>
          </a:xfrm>
        </p:spPr>
        <p:txBody>
          <a:bodyPr anchor="b"/>
          <a:lstStyle>
            <a:lvl1pPr marL="0" indent="0">
              <a:buNone/>
              <a:defRPr sz="466" b="1"/>
            </a:lvl1pPr>
            <a:lvl2pPr marL="88788" indent="0">
              <a:buNone/>
              <a:defRPr sz="388" b="1"/>
            </a:lvl2pPr>
            <a:lvl3pPr marL="177576" indent="0">
              <a:buNone/>
              <a:defRPr sz="350" b="1"/>
            </a:lvl3pPr>
            <a:lvl4pPr marL="266365" indent="0">
              <a:buNone/>
              <a:defRPr sz="311" b="1"/>
            </a:lvl4pPr>
            <a:lvl5pPr marL="355153" indent="0">
              <a:buNone/>
              <a:defRPr sz="311" b="1"/>
            </a:lvl5pPr>
            <a:lvl6pPr marL="443941" indent="0">
              <a:buNone/>
              <a:defRPr sz="311" b="1"/>
            </a:lvl6pPr>
            <a:lvl7pPr marL="532729" indent="0">
              <a:buNone/>
              <a:defRPr sz="311" b="1"/>
            </a:lvl7pPr>
            <a:lvl8pPr marL="621518" indent="0">
              <a:buNone/>
              <a:defRPr sz="311" b="1"/>
            </a:lvl8pPr>
            <a:lvl9pPr marL="710306" indent="0">
              <a:buNone/>
              <a:defRPr sz="3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822" y="486518"/>
            <a:ext cx="1294819" cy="715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479" y="326504"/>
            <a:ext cx="1301196" cy="160014"/>
          </a:xfrm>
        </p:spPr>
        <p:txBody>
          <a:bodyPr anchor="b"/>
          <a:lstStyle>
            <a:lvl1pPr marL="0" indent="0">
              <a:buNone/>
              <a:defRPr sz="466" b="1"/>
            </a:lvl1pPr>
            <a:lvl2pPr marL="88788" indent="0">
              <a:buNone/>
              <a:defRPr sz="388" b="1"/>
            </a:lvl2pPr>
            <a:lvl3pPr marL="177576" indent="0">
              <a:buNone/>
              <a:defRPr sz="350" b="1"/>
            </a:lvl3pPr>
            <a:lvl4pPr marL="266365" indent="0">
              <a:buNone/>
              <a:defRPr sz="311" b="1"/>
            </a:lvl4pPr>
            <a:lvl5pPr marL="355153" indent="0">
              <a:buNone/>
              <a:defRPr sz="311" b="1"/>
            </a:lvl5pPr>
            <a:lvl6pPr marL="443941" indent="0">
              <a:buNone/>
              <a:defRPr sz="311" b="1"/>
            </a:lvl6pPr>
            <a:lvl7pPr marL="532729" indent="0">
              <a:buNone/>
              <a:defRPr sz="311" b="1"/>
            </a:lvl7pPr>
            <a:lvl8pPr marL="621518" indent="0">
              <a:buNone/>
              <a:defRPr sz="311" b="1"/>
            </a:lvl8pPr>
            <a:lvl9pPr marL="710306" indent="0">
              <a:buNone/>
              <a:defRPr sz="3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479" y="486518"/>
            <a:ext cx="1301196" cy="715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9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47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32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88794"/>
            <a:ext cx="987155" cy="310780"/>
          </a:xfrm>
        </p:spPr>
        <p:txBody>
          <a:bodyPr anchor="b"/>
          <a:lstStyle>
            <a:lvl1pPr>
              <a:defRPr sz="6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196" y="191771"/>
            <a:ext cx="1549479" cy="946522"/>
          </a:xfrm>
        </p:spPr>
        <p:txBody>
          <a:bodyPr/>
          <a:lstStyle>
            <a:lvl1pPr>
              <a:defRPr sz="621"/>
            </a:lvl1pPr>
            <a:lvl2pPr>
              <a:defRPr sz="544"/>
            </a:lvl2pPr>
            <a:lvl3pPr>
              <a:defRPr sz="466"/>
            </a:lvl3pPr>
            <a:lvl4pPr>
              <a:defRPr sz="388"/>
            </a:lvl4pPr>
            <a:lvl5pPr>
              <a:defRPr sz="388"/>
            </a:lvl5pPr>
            <a:lvl6pPr>
              <a:defRPr sz="388"/>
            </a:lvl6pPr>
            <a:lvl7pPr>
              <a:defRPr sz="388"/>
            </a:lvl7pPr>
            <a:lvl8pPr>
              <a:defRPr sz="388"/>
            </a:lvl8pPr>
            <a:lvl9pPr>
              <a:defRPr sz="38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399574"/>
            <a:ext cx="987155" cy="740260"/>
          </a:xfrm>
        </p:spPr>
        <p:txBody>
          <a:bodyPr/>
          <a:lstStyle>
            <a:lvl1pPr marL="0" indent="0">
              <a:buNone/>
              <a:defRPr sz="311"/>
            </a:lvl1pPr>
            <a:lvl2pPr marL="88788" indent="0">
              <a:buNone/>
              <a:defRPr sz="272"/>
            </a:lvl2pPr>
            <a:lvl3pPr marL="177576" indent="0">
              <a:buNone/>
              <a:defRPr sz="233"/>
            </a:lvl3pPr>
            <a:lvl4pPr marL="266365" indent="0">
              <a:buNone/>
              <a:defRPr sz="194"/>
            </a:lvl4pPr>
            <a:lvl5pPr marL="355153" indent="0">
              <a:buNone/>
              <a:defRPr sz="194"/>
            </a:lvl5pPr>
            <a:lvl6pPr marL="443941" indent="0">
              <a:buNone/>
              <a:defRPr sz="194"/>
            </a:lvl6pPr>
            <a:lvl7pPr marL="532729" indent="0">
              <a:buNone/>
              <a:defRPr sz="194"/>
            </a:lvl7pPr>
            <a:lvl8pPr marL="621518" indent="0">
              <a:buNone/>
              <a:defRPr sz="194"/>
            </a:lvl8pPr>
            <a:lvl9pPr marL="710306" indent="0">
              <a:buNone/>
              <a:defRPr sz="1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31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88794"/>
            <a:ext cx="987155" cy="310780"/>
          </a:xfrm>
        </p:spPr>
        <p:txBody>
          <a:bodyPr anchor="b"/>
          <a:lstStyle>
            <a:lvl1pPr>
              <a:defRPr sz="6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1196" y="191771"/>
            <a:ext cx="1549479" cy="946522"/>
          </a:xfrm>
        </p:spPr>
        <p:txBody>
          <a:bodyPr anchor="t"/>
          <a:lstStyle>
            <a:lvl1pPr marL="0" indent="0">
              <a:buNone/>
              <a:defRPr sz="621"/>
            </a:lvl1pPr>
            <a:lvl2pPr marL="88788" indent="0">
              <a:buNone/>
              <a:defRPr sz="544"/>
            </a:lvl2pPr>
            <a:lvl3pPr marL="177576" indent="0">
              <a:buNone/>
              <a:defRPr sz="466"/>
            </a:lvl3pPr>
            <a:lvl4pPr marL="266365" indent="0">
              <a:buNone/>
              <a:defRPr sz="388"/>
            </a:lvl4pPr>
            <a:lvl5pPr marL="355153" indent="0">
              <a:buNone/>
              <a:defRPr sz="388"/>
            </a:lvl5pPr>
            <a:lvl6pPr marL="443941" indent="0">
              <a:buNone/>
              <a:defRPr sz="388"/>
            </a:lvl6pPr>
            <a:lvl7pPr marL="532729" indent="0">
              <a:buNone/>
              <a:defRPr sz="388"/>
            </a:lvl7pPr>
            <a:lvl8pPr marL="621518" indent="0">
              <a:buNone/>
              <a:defRPr sz="388"/>
            </a:lvl8pPr>
            <a:lvl9pPr marL="710306" indent="0">
              <a:buNone/>
              <a:defRPr sz="38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399574"/>
            <a:ext cx="987155" cy="740260"/>
          </a:xfrm>
        </p:spPr>
        <p:txBody>
          <a:bodyPr/>
          <a:lstStyle>
            <a:lvl1pPr marL="0" indent="0">
              <a:buNone/>
              <a:defRPr sz="311"/>
            </a:lvl1pPr>
            <a:lvl2pPr marL="88788" indent="0">
              <a:buNone/>
              <a:defRPr sz="272"/>
            </a:lvl2pPr>
            <a:lvl3pPr marL="177576" indent="0">
              <a:buNone/>
              <a:defRPr sz="233"/>
            </a:lvl3pPr>
            <a:lvl4pPr marL="266365" indent="0">
              <a:buNone/>
              <a:defRPr sz="194"/>
            </a:lvl4pPr>
            <a:lvl5pPr marL="355153" indent="0">
              <a:buNone/>
              <a:defRPr sz="194"/>
            </a:lvl5pPr>
            <a:lvl6pPr marL="443941" indent="0">
              <a:buNone/>
              <a:defRPr sz="194"/>
            </a:lvl6pPr>
            <a:lvl7pPr marL="532729" indent="0">
              <a:buNone/>
              <a:defRPr sz="194"/>
            </a:lvl7pPr>
            <a:lvl8pPr marL="621518" indent="0">
              <a:buNone/>
              <a:defRPr sz="194"/>
            </a:lvl8pPr>
            <a:lvl9pPr marL="710306" indent="0">
              <a:buNone/>
              <a:defRPr sz="1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423" y="70912"/>
            <a:ext cx="2639854" cy="25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3" y="354560"/>
            <a:ext cx="2639854" cy="845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423" y="1234486"/>
            <a:ext cx="688658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D918-98A9-4DE9-8F41-20BC7C996D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857" y="1234486"/>
            <a:ext cx="1032986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619" y="1234486"/>
            <a:ext cx="688658" cy="70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4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77576" rtl="0" eaLnBrk="1" latinLnBrk="0" hangingPunct="1">
        <a:lnSpc>
          <a:spcPct val="90000"/>
        </a:lnSpc>
        <a:spcBef>
          <a:spcPct val="0"/>
        </a:spcBef>
        <a:buNone/>
        <a:defRPr sz="8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94" indent="-44394" algn="l" defTabSz="177576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544" kern="1200">
          <a:solidFill>
            <a:schemeClr val="tx1"/>
          </a:solidFill>
          <a:latin typeface="+mn-lt"/>
          <a:ea typeface="+mn-ea"/>
          <a:cs typeface="+mn-cs"/>
        </a:defRPr>
      </a:lvl1pPr>
      <a:lvl2pPr marL="133182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sz="466" kern="1200">
          <a:solidFill>
            <a:schemeClr val="tx1"/>
          </a:solidFill>
          <a:latin typeface="+mn-lt"/>
          <a:ea typeface="+mn-ea"/>
          <a:cs typeface="+mn-cs"/>
        </a:defRPr>
      </a:lvl2pPr>
      <a:lvl3pPr marL="221971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sz="388" kern="1200">
          <a:solidFill>
            <a:schemeClr val="tx1"/>
          </a:solidFill>
          <a:latin typeface="+mn-lt"/>
          <a:ea typeface="+mn-ea"/>
          <a:cs typeface="+mn-cs"/>
        </a:defRPr>
      </a:lvl3pPr>
      <a:lvl4pPr marL="310759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99547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88335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77124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65912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54700" indent="-44394" algn="l" defTabSz="177576" rtl="0" eaLnBrk="1" latinLnBrk="0" hangingPunct="1">
        <a:lnSpc>
          <a:spcPct val="90000"/>
        </a:lnSpc>
        <a:spcBef>
          <a:spcPts val="97"/>
        </a:spcBef>
        <a:buFont typeface="Arial" panose="020B0604020202020204" pitchFamily="34" charset="0"/>
        <a:buChar char="•"/>
        <a:defRPr sz="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576" rtl="0" eaLnBrk="1" latinLnBrk="0" hangingPunct="1">
        <a:defRPr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8788" algn="l" defTabSz="177576" rtl="0" eaLnBrk="1" latinLnBrk="0" hangingPunct="1">
        <a:defRPr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77576" algn="l" defTabSz="177576" rtl="0" eaLnBrk="1" latinLnBrk="0" hangingPunct="1">
        <a:defRPr sz="350" kern="1200">
          <a:solidFill>
            <a:schemeClr val="tx1"/>
          </a:solidFill>
          <a:latin typeface="+mn-lt"/>
          <a:ea typeface="+mn-ea"/>
          <a:cs typeface="+mn-cs"/>
        </a:defRPr>
      </a:lvl3pPr>
      <a:lvl4pPr marL="266365" algn="l" defTabSz="177576" rtl="0" eaLnBrk="1" latinLnBrk="0" hangingPunct="1">
        <a:defRPr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153" algn="l" defTabSz="177576" rtl="0" eaLnBrk="1" latinLnBrk="0" hangingPunct="1">
        <a:defRPr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43941" algn="l" defTabSz="177576" rtl="0" eaLnBrk="1" latinLnBrk="0" hangingPunct="1">
        <a:defRPr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32729" algn="l" defTabSz="177576" rtl="0" eaLnBrk="1" latinLnBrk="0" hangingPunct="1">
        <a:defRPr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21518" algn="l" defTabSz="177576" rtl="0" eaLnBrk="1" latinLnBrk="0" hangingPunct="1">
        <a:defRPr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10306" algn="l" defTabSz="177576" rtl="0" eaLnBrk="1" latinLnBrk="0" hangingPunct="1">
        <a:defRPr sz="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A2FBFC00-3670-13ED-AB1C-9834636EB614}"/>
              </a:ext>
            </a:extLst>
          </p:cNvPr>
          <p:cNvGrpSpPr/>
          <p:nvPr/>
        </p:nvGrpSpPr>
        <p:grpSpPr>
          <a:xfrm>
            <a:off x="92944" y="80655"/>
            <a:ext cx="2874811" cy="1170601"/>
            <a:chOff x="220837" y="92166"/>
            <a:chExt cx="2874811" cy="1170601"/>
          </a:xfrm>
        </p:grpSpPr>
        <p:grpSp>
          <p:nvGrpSpPr>
            <p:cNvPr id="40" name="Group 67">
              <a:extLst>
                <a:ext uri="{FF2B5EF4-FFF2-40B4-BE49-F238E27FC236}">
                  <a16:creationId xmlns:a16="http://schemas.microsoft.com/office/drawing/2014/main" id="{53753C7B-47C7-6993-EA32-F9E4EF886ABB}"/>
                </a:ext>
              </a:extLst>
            </p:cNvPr>
            <p:cNvGrpSpPr/>
            <p:nvPr/>
          </p:nvGrpSpPr>
          <p:grpSpPr>
            <a:xfrm>
              <a:off x="220837" y="92166"/>
              <a:ext cx="2874811" cy="1170601"/>
              <a:chOff x="8607953" y="3073337"/>
              <a:chExt cx="2874809" cy="1170603"/>
            </a:xfrm>
          </p:grpSpPr>
          <p:sp>
            <p:nvSpPr>
              <p:cNvPr id="41" name="AutoShape 68">
                <a:extLst>
                  <a:ext uri="{FF2B5EF4-FFF2-40B4-BE49-F238E27FC236}">
                    <a16:creationId xmlns:a16="http://schemas.microsoft.com/office/drawing/2014/main" id="{C4C0D33D-04E6-EEC5-4AE6-A137424A1F3A}"/>
                  </a:ext>
                </a:extLst>
              </p:cNvPr>
              <p:cNvSpPr/>
              <p:nvPr/>
            </p:nvSpPr>
            <p:spPr>
              <a:xfrm>
                <a:off x="8607953" y="3073337"/>
                <a:ext cx="2874809" cy="1170603"/>
              </a:xfrm>
              <a:prstGeom prst="roundRect">
                <a:avLst>
                  <a:gd name="adj" fmla="val 16666"/>
                </a:avLst>
              </a:prstGeom>
              <a:gradFill rotWithShape="1">
                <a:gsLst>
                  <a:gs pos="0">
                    <a:srgbClr val="30C0B4">
                      <a:lumMod val="110000"/>
                      <a:satMod val="105000"/>
                      <a:tint val="67000"/>
                    </a:srgbClr>
                  </a:gs>
                  <a:gs pos="50000">
                    <a:srgbClr val="30C0B4">
                      <a:lumMod val="105000"/>
                      <a:satMod val="103000"/>
                      <a:tint val="73000"/>
                    </a:srgbClr>
                  </a:gs>
                  <a:gs pos="100000">
                    <a:srgbClr val="30C0B4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30C0B4"/>
                </a:solidFill>
                <a:prstDash val="solid"/>
                <a:miter lim="800000"/>
              </a:ln>
              <a:effectLst/>
            </p:spPr>
            <p:txBody>
              <a:bodyPr lIns="91439" tIns="0" rIns="91439" bIns="45720" rtlCol="0" anchor="t">
                <a:noAutofit/>
              </a:bodyPr>
              <a:lstStyle/>
              <a:p>
                <a:pPr algn="ctr" defTabSz="914634">
                  <a:buClr>
                    <a:srgbClr val="000000"/>
                  </a:buClr>
                  <a:defRPr/>
                </a:pPr>
                <a:r>
                  <a:rPr lang="en-US" sz="1000" kern="0" dirty="0">
                    <a:solidFill>
                      <a:srgbClr val="000000"/>
                    </a:solidFill>
                    <a:latin typeface="Arial"/>
                    <a:ea typeface="Times New Roman"/>
                    <a:cs typeface="Times New Roman" panose="02020603050405020304" pitchFamily="18" charset="0"/>
                    <a:sym typeface="Times New Roman"/>
                  </a:rPr>
                  <a:t>Grab-And-Shoot-Gun Task</a:t>
                </a:r>
              </a:p>
            </p:txBody>
          </p:sp>
          <p:cxnSp>
            <p:nvCxnSpPr>
              <p:cNvPr id="42" name="Connector 69">
                <a:extLst>
                  <a:ext uri="{FF2B5EF4-FFF2-40B4-BE49-F238E27FC236}">
                    <a16:creationId xmlns:a16="http://schemas.microsoft.com/office/drawing/2014/main" id="{AD985E98-31DD-57E2-FF84-2B0171572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916" y="4072728"/>
                <a:ext cx="2575617" cy="0"/>
              </a:xfrm>
              <a:prstGeom prst="line">
                <a:avLst/>
              </a:prstGeom>
              <a:noFill/>
              <a:ln w="12700" cap="flat">
                <a:solidFill>
                  <a:srgbClr val="4874CB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43" name="AutoShape 70">
                <a:extLst>
                  <a:ext uri="{FF2B5EF4-FFF2-40B4-BE49-F238E27FC236}">
                    <a16:creationId xmlns:a16="http://schemas.microsoft.com/office/drawing/2014/main" id="{5175AA6F-A695-E0FF-BC22-3C82A195B348}"/>
                  </a:ext>
                </a:extLst>
              </p:cNvPr>
              <p:cNvSpPr/>
              <p:nvPr/>
            </p:nvSpPr>
            <p:spPr>
              <a:xfrm>
                <a:off x="8667359" y="3443735"/>
                <a:ext cx="1079500" cy="161788"/>
              </a:xfrm>
              <a:prstGeom prst="chevron">
                <a:avLst/>
              </a:prstGeom>
              <a:gradFill rotWithShape="1">
                <a:gsLst>
                  <a:gs pos="0">
                    <a:srgbClr val="4874CB">
                      <a:lumMod val="110000"/>
                      <a:satMod val="105000"/>
                      <a:tint val="67000"/>
                    </a:srgbClr>
                  </a:gs>
                  <a:gs pos="50000">
                    <a:srgbClr val="4874CB">
                      <a:lumMod val="105000"/>
                      <a:satMod val="103000"/>
                      <a:tint val="73000"/>
                    </a:srgbClr>
                  </a:gs>
                  <a:gs pos="100000">
                    <a:srgbClr val="4874CB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4874CB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>
                <a:noAutofit/>
              </a:bodyPr>
              <a:lstStyle/>
              <a:p>
                <a:pPr algn="ctr" defTabSz="914634">
                  <a:buClr>
                    <a:srgbClr val="000000"/>
                  </a:buClr>
                  <a:defRPr/>
                </a:pPr>
                <a:r>
                  <a:rPr lang="en-US" sz="800" kern="0" dirty="0">
                    <a:solidFill>
                      <a:srgbClr val="000000"/>
                    </a:solidFill>
                    <a:latin typeface="Arial"/>
                    <a:ea typeface="Times New Roman"/>
                    <a:cs typeface="Times New Roman"/>
                    <a:sym typeface="Times New Roman"/>
                  </a:rPr>
                  <a:t>Move</a:t>
                </a:r>
                <a:r>
                  <a:rPr lang="en-US" sz="899" kern="0" dirty="0">
                    <a:solidFill>
                      <a:srgbClr val="000000"/>
                    </a:solidFill>
                    <a:latin typeface="Arial"/>
                    <a:ea typeface="Times New Roman"/>
                    <a:cs typeface="Times New Roman"/>
                    <a:sym typeface="Times New Roman"/>
                  </a:rPr>
                  <a:t> Action</a:t>
                </a:r>
                <a:endParaRPr lang="en-US" sz="105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AutoShape 71">
                <a:extLst>
                  <a:ext uri="{FF2B5EF4-FFF2-40B4-BE49-F238E27FC236}">
                    <a16:creationId xmlns:a16="http://schemas.microsoft.com/office/drawing/2014/main" id="{3FA854E6-CD68-1B5C-81E9-E6D3B7406E7B}"/>
                  </a:ext>
                </a:extLst>
              </p:cNvPr>
              <p:cNvSpPr/>
              <p:nvPr/>
            </p:nvSpPr>
            <p:spPr>
              <a:xfrm>
                <a:off x="9723211" y="3443735"/>
                <a:ext cx="1718752" cy="161788"/>
              </a:xfrm>
              <a:prstGeom prst="chevron">
                <a:avLst/>
              </a:prstGeom>
              <a:gradFill rotWithShape="1">
                <a:gsLst>
                  <a:gs pos="0">
                    <a:srgbClr val="4874CB">
                      <a:lumMod val="110000"/>
                      <a:satMod val="105000"/>
                      <a:tint val="67000"/>
                    </a:srgbClr>
                  </a:gs>
                  <a:gs pos="50000">
                    <a:srgbClr val="4874CB">
                      <a:lumMod val="105000"/>
                      <a:satMod val="103000"/>
                      <a:tint val="73000"/>
                    </a:srgbClr>
                  </a:gs>
                  <a:gs pos="100000">
                    <a:srgbClr val="4874CB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4874CB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>
                <a:noAutofit/>
              </a:bodyPr>
              <a:lstStyle/>
              <a:p>
                <a:pPr algn="ctr" defTabSz="914634">
                  <a:buClr>
                    <a:srgbClr val="000000"/>
                  </a:buClr>
                  <a:defRPr/>
                </a:pPr>
                <a:r>
                  <a:rPr lang="en-US" sz="899" kern="0" dirty="0">
                    <a:solidFill>
                      <a:srgbClr val="000000"/>
                    </a:solidFill>
                    <a:latin typeface="Arial"/>
                    <a:ea typeface="Times New Roman"/>
                    <a:cs typeface="Times New Roman"/>
                    <a:sym typeface="Times New Roman"/>
                  </a:rPr>
                  <a:t>Grab </a:t>
                </a:r>
                <a:r>
                  <a:rPr lang="en-US" sz="800" kern="0" dirty="0">
                    <a:solidFill>
                      <a:srgbClr val="000000"/>
                    </a:solidFill>
                    <a:latin typeface="Arial"/>
                    <a:ea typeface="Times New Roman"/>
                    <a:cs typeface="Times New Roman"/>
                    <a:sym typeface="Times New Roman"/>
                  </a:rPr>
                  <a:t>Action</a:t>
                </a:r>
                <a:endParaRPr lang="en-US" sz="105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" name="AutoShape 72">
                <a:extLst>
                  <a:ext uri="{FF2B5EF4-FFF2-40B4-BE49-F238E27FC236}">
                    <a16:creationId xmlns:a16="http://schemas.microsoft.com/office/drawing/2014/main" id="{8D01F336-5958-0979-21FB-857C94C6E6D0}"/>
                  </a:ext>
                </a:extLst>
              </p:cNvPr>
              <p:cNvSpPr/>
              <p:nvPr/>
            </p:nvSpPr>
            <p:spPr>
              <a:xfrm>
                <a:off x="9723211" y="3643626"/>
                <a:ext cx="737201" cy="105645"/>
              </a:xfrm>
              <a:prstGeom prst="chevron">
                <a:avLst/>
              </a:prstGeom>
              <a:gradFill rotWithShape="1">
                <a:gsLst>
                  <a:gs pos="0">
                    <a:srgbClr val="4874CB">
                      <a:lumMod val="110000"/>
                      <a:satMod val="105000"/>
                      <a:tint val="67000"/>
                    </a:srgbClr>
                  </a:gs>
                  <a:gs pos="50000">
                    <a:srgbClr val="4874CB">
                      <a:lumMod val="105000"/>
                      <a:satMod val="103000"/>
                      <a:tint val="73000"/>
                    </a:srgbClr>
                  </a:gs>
                  <a:gs pos="100000">
                    <a:srgbClr val="4874CB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4874CB"/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>
                <a:noAutofit/>
              </a:bodyPr>
              <a:lstStyle/>
              <a:p>
                <a:pPr algn="ctr" defTabSz="914634">
                  <a:buClr>
                    <a:srgbClr val="000000"/>
                  </a:buClr>
                  <a:defRPr/>
                </a:pPr>
                <a:r>
                  <a:rPr lang="en-US" sz="700" kern="0" dirty="0">
                    <a:solidFill>
                      <a:srgbClr val="000000"/>
                    </a:solidFill>
                    <a:latin typeface="Arial"/>
                    <a:ea typeface="Times New Roman"/>
                    <a:cs typeface="Times New Roman"/>
                    <a:sym typeface="Times New Roman"/>
                  </a:rPr>
                  <a:t>Move Action</a:t>
                </a:r>
                <a:endParaRPr lang="en-US" sz="899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AutoShape 73">
                <a:extLst>
                  <a:ext uri="{FF2B5EF4-FFF2-40B4-BE49-F238E27FC236}">
                    <a16:creationId xmlns:a16="http://schemas.microsoft.com/office/drawing/2014/main" id="{10213D76-D634-4051-82BC-7422FC413A55}"/>
                  </a:ext>
                </a:extLst>
              </p:cNvPr>
              <p:cNvSpPr/>
              <p:nvPr/>
            </p:nvSpPr>
            <p:spPr>
              <a:xfrm>
                <a:off x="9474167" y="4050278"/>
                <a:ext cx="1718752" cy="193662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39" tIns="45720" rIns="91439" bIns="45720" rtlCol="0" anchor="t">
                <a:noAutofit/>
              </a:bodyPr>
              <a:lstStyle/>
              <a:p>
                <a:pPr defTabSz="914634">
                  <a:buClr>
                    <a:srgbClr val="000000"/>
                  </a:buClr>
                  <a:defRPr/>
                </a:pPr>
                <a:r>
                  <a:rPr lang="en-US" sz="800" b="1" i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Asynchronous </a:t>
                </a:r>
                <a:r>
                  <a:rPr lang="en-US" altLang="zh-CN" sz="800" b="1" i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onsolas"/>
                    <a:cs typeface="Times New Roman" panose="02020603050405020304" pitchFamily="18" charset="0"/>
                    <a:sym typeface="Consolas"/>
                  </a:rPr>
                  <a:t>Action</a:t>
                </a:r>
                <a:endParaRPr lang="en-US" sz="1050" b="1" i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endParaRPr>
              </a:p>
            </p:txBody>
          </p:sp>
          <p:sp>
            <p:nvSpPr>
              <p:cNvPr id="47" name="AutoShape 74">
                <a:extLst>
                  <a:ext uri="{FF2B5EF4-FFF2-40B4-BE49-F238E27FC236}">
                    <a16:creationId xmlns:a16="http://schemas.microsoft.com/office/drawing/2014/main" id="{BFB24330-B5AF-01CC-2AFF-60F77EFBCDDC}"/>
                  </a:ext>
                </a:extLst>
              </p:cNvPr>
              <p:cNvSpPr/>
              <p:nvPr/>
            </p:nvSpPr>
            <p:spPr>
              <a:xfrm>
                <a:off x="10062725" y="3261846"/>
                <a:ext cx="1130194" cy="2286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39" tIns="45720" rIns="91439" bIns="45720" rtlCol="0" anchor="t">
                <a:noAutofit/>
              </a:bodyPr>
              <a:lstStyle/>
              <a:p>
                <a:pPr defTabSz="914634">
                  <a:buClr>
                    <a:srgbClr val="000000"/>
                  </a:buClr>
                  <a:defRPr/>
                </a:pPr>
                <a:r>
                  <a:rPr lang="en-US" sz="800" b="1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Parallel Action</a:t>
                </a:r>
                <a:endParaRPr lang="en-US" sz="800" b="1" i="1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endParaRPr>
              </a:p>
            </p:txBody>
          </p:sp>
        </p:grpSp>
        <p:sp>
          <p:nvSpPr>
            <p:cNvPr id="48" name="AutoShape 72">
              <a:extLst>
                <a:ext uri="{FF2B5EF4-FFF2-40B4-BE49-F238E27FC236}">
                  <a16:creationId xmlns:a16="http://schemas.microsoft.com/office/drawing/2014/main" id="{42CE18AE-E0BE-87E2-BB4F-28DE359622AF}"/>
                </a:ext>
              </a:extLst>
            </p:cNvPr>
            <p:cNvSpPr/>
            <p:nvPr/>
          </p:nvSpPr>
          <p:spPr>
            <a:xfrm>
              <a:off x="2308355" y="662454"/>
              <a:ext cx="737201" cy="105645"/>
            </a:xfrm>
            <a:prstGeom prst="chevron">
              <a:avLst/>
            </a:prstGeom>
            <a:gradFill rotWithShape="1">
              <a:gsLst>
                <a:gs pos="0">
                  <a:srgbClr val="4874CB">
                    <a:lumMod val="110000"/>
                    <a:satMod val="105000"/>
                    <a:tint val="67000"/>
                  </a:srgbClr>
                </a:gs>
                <a:gs pos="50000">
                  <a:srgbClr val="4874CB">
                    <a:lumMod val="105000"/>
                    <a:satMod val="103000"/>
                    <a:tint val="73000"/>
                  </a:srgbClr>
                </a:gs>
                <a:gs pos="100000">
                  <a:srgbClr val="4874CB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874CB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 defTabSz="914634">
                <a:buClr>
                  <a:srgbClr val="000000"/>
                </a:buClr>
                <a:defRPr/>
              </a:pPr>
              <a:r>
                <a:rPr lang="en-US" sz="700" kern="0" dirty="0">
                  <a:solidFill>
                    <a:srgbClr val="000000"/>
                  </a:solidFill>
                  <a:latin typeface="Arial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899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AutoShape 72">
              <a:extLst>
                <a:ext uri="{FF2B5EF4-FFF2-40B4-BE49-F238E27FC236}">
                  <a16:creationId xmlns:a16="http://schemas.microsoft.com/office/drawing/2014/main" id="{A2E2720C-EAB5-FABD-D88C-CF0E9BE40B92}"/>
                </a:ext>
              </a:extLst>
            </p:cNvPr>
            <p:cNvSpPr/>
            <p:nvPr/>
          </p:nvSpPr>
          <p:spPr>
            <a:xfrm>
              <a:off x="1337572" y="812999"/>
              <a:ext cx="495658" cy="228598"/>
            </a:xfrm>
            <a:prstGeom prst="chevron">
              <a:avLst/>
            </a:prstGeom>
            <a:gradFill rotWithShape="1">
              <a:gsLst>
                <a:gs pos="0">
                  <a:srgbClr val="4874CB">
                    <a:lumMod val="110000"/>
                    <a:satMod val="105000"/>
                    <a:tint val="67000"/>
                  </a:srgbClr>
                </a:gs>
                <a:gs pos="50000">
                  <a:srgbClr val="4874CB">
                    <a:lumMod val="105000"/>
                    <a:satMod val="103000"/>
                    <a:tint val="73000"/>
                  </a:srgbClr>
                </a:gs>
                <a:gs pos="100000">
                  <a:srgbClr val="4874CB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874CB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 defTabSz="914634">
                <a:buClr>
                  <a:srgbClr val="000000"/>
                </a:buClr>
                <a:defRPr/>
              </a:pPr>
              <a:r>
                <a:rPr lang="en-US" altLang="zh-CN" sz="600" kern="0" dirty="0">
                  <a:solidFill>
                    <a:srgbClr val="000000"/>
                  </a:solidFill>
                  <a:latin typeface="Arial"/>
                  <a:ea typeface="Times New Roman"/>
                  <a:cs typeface="Times New Roman"/>
                  <a:sym typeface="Times New Roman"/>
                </a:rPr>
                <a:t>Trigger Action</a:t>
              </a:r>
              <a:endParaRPr lang="en-US" sz="8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AutoShape 72">
              <a:extLst>
                <a:ext uri="{FF2B5EF4-FFF2-40B4-BE49-F238E27FC236}">
                  <a16:creationId xmlns:a16="http://schemas.microsoft.com/office/drawing/2014/main" id="{A08B6369-C694-837B-08B9-CE626D170D34}"/>
                </a:ext>
              </a:extLst>
            </p:cNvPr>
            <p:cNvSpPr/>
            <p:nvPr/>
          </p:nvSpPr>
          <p:spPr>
            <a:xfrm>
              <a:off x="2473510" y="812999"/>
              <a:ext cx="538590" cy="228598"/>
            </a:xfrm>
            <a:prstGeom prst="chevron">
              <a:avLst/>
            </a:prstGeom>
            <a:gradFill rotWithShape="1">
              <a:gsLst>
                <a:gs pos="0">
                  <a:srgbClr val="4874CB">
                    <a:lumMod val="110000"/>
                    <a:satMod val="105000"/>
                    <a:tint val="67000"/>
                  </a:srgbClr>
                </a:gs>
                <a:gs pos="50000">
                  <a:srgbClr val="4874CB">
                    <a:lumMod val="105000"/>
                    <a:satMod val="103000"/>
                    <a:tint val="73000"/>
                  </a:srgbClr>
                </a:gs>
                <a:gs pos="100000">
                  <a:srgbClr val="4874CB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874CB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 defTabSz="914634">
                <a:buClr>
                  <a:srgbClr val="000000"/>
                </a:buClr>
                <a:defRPr/>
              </a:pPr>
              <a:r>
                <a:rPr lang="en-US" altLang="zh-CN" sz="600" kern="0" dirty="0">
                  <a:solidFill>
                    <a:srgbClr val="000000"/>
                  </a:solidFill>
                  <a:latin typeface="Arial"/>
                  <a:ea typeface="Times New Roman"/>
                  <a:cs typeface="Times New Roman"/>
                  <a:sym typeface="Times New Roman"/>
                </a:rPr>
                <a:t>Trigger </a:t>
              </a:r>
            </a:p>
            <a:p>
              <a:pPr algn="ctr" defTabSz="914634">
                <a:buClr>
                  <a:srgbClr val="000000"/>
                </a:buClr>
                <a:defRPr/>
              </a:pPr>
              <a:r>
                <a:rPr lang="en-US" altLang="zh-CN" sz="600" kern="0" dirty="0">
                  <a:solidFill>
                    <a:srgbClr val="000000"/>
                  </a:solidFill>
                  <a:latin typeface="Arial"/>
                  <a:ea typeface="Times New Roman"/>
                  <a:cs typeface="Times New Roman"/>
                  <a:sym typeface="Times New Roman"/>
                </a:rPr>
                <a:t>Action</a:t>
              </a:r>
              <a:endParaRPr lang="en-US" sz="8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AutoShape 72">
              <a:extLst>
                <a:ext uri="{FF2B5EF4-FFF2-40B4-BE49-F238E27FC236}">
                  <a16:creationId xmlns:a16="http://schemas.microsoft.com/office/drawing/2014/main" id="{4FCFDE20-A0EE-C465-18F6-A2D71D24C48B}"/>
                </a:ext>
              </a:extLst>
            </p:cNvPr>
            <p:cNvSpPr/>
            <p:nvPr/>
          </p:nvSpPr>
          <p:spPr>
            <a:xfrm>
              <a:off x="1915824" y="814261"/>
              <a:ext cx="538590" cy="228598"/>
            </a:xfrm>
            <a:prstGeom prst="chevron">
              <a:avLst/>
            </a:prstGeom>
            <a:gradFill rotWithShape="1">
              <a:gsLst>
                <a:gs pos="0">
                  <a:srgbClr val="4874CB">
                    <a:lumMod val="110000"/>
                    <a:satMod val="105000"/>
                    <a:tint val="67000"/>
                  </a:srgbClr>
                </a:gs>
                <a:gs pos="50000">
                  <a:srgbClr val="4874CB">
                    <a:lumMod val="105000"/>
                    <a:satMod val="103000"/>
                    <a:tint val="73000"/>
                  </a:srgbClr>
                </a:gs>
                <a:gs pos="100000">
                  <a:srgbClr val="4874CB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874CB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 defTabSz="914634">
                <a:buClr>
                  <a:srgbClr val="000000"/>
                </a:buClr>
                <a:defRPr/>
              </a:pPr>
              <a:r>
                <a:rPr lang="en-US" altLang="zh-CN" sz="600" kern="0" dirty="0">
                  <a:solidFill>
                    <a:srgbClr val="000000"/>
                  </a:solidFill>
                  <a:latin typeface="Arial"/>
                  <a:ea typeface="Times New Roman"/>
                  <a:cs typeface="Times New Roman"/>
                  <a:sym typeface="Times New Roman"/>
                </a:rPr>
                <a:t>Trigger </a:t>
              </a:r>
            </a:p>
            <a:p>
              <a:pPr algn="ctr" defTabSz="914634">
                <a:buClr>
                  <a:srgbClr val="000000"/>
                </a:buClr>
                <a:defRPr/>
              </a:pPr>
              <a:r>
                <a:rPr lang="en-US" altLang="zh-CN" sz="600" kern="0" dirty="0">
                  <a:solidFill>
                    <a:srgbClr val="000000"/>
                  </a:solidFill>
                  <a:latin typeface="Arial"/>
                  <a:ea typeface="Times New Roman"/>
                  <a:cs typeface="Times New Roman"/>
                  <a:sym typeface="Times New Roman"/>
                </a:rPr>
                <a:t>Action</a:t>
              </a:r>
              <a:endParaRPr lang="en-US" sz="8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5" name="AutoShape 4" descr="28 3D Wireless Gaming Illustrations - Free in PNG, BLEND, GLTF - IconScout">
            <a:extLst>
              <a:ext uri="{FF2B5EF4-FFF2-40B4-BE49-F238E27FC236}">
                <a16:creationId xmlns:a16="http://schemas.microsoft.com/office/drawing/2014/main" id="{D6599E8D-B6DB-3413-4E17-5B0D6DDD68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131" y="59261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0" rIns="91441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20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正阳 朱</dc:creator>
  <cp:lastModifiedBy>正阳 朱</cp:lastModifiedBy>
  <cp:revision>1</cp:revision>
  <dcterms:created xsi:type="dcterms:W3CDTF">2025-02-28T01:34:06Z</dcterms:created>
  <dcterms:modified xsi:type="dcterms:W3CDTF">2025-02-28T01:37:25Z</dcterms:modified>
</cp:coreProperties>
</file>