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5"/>
  </p:notesMasterIdLst>
  <p:sldIdLst>
    <p:sldId id="260" r:id="rId4"/>
  </p:sldIdLst>
  <p:sldSz cx="5867400" cy="38877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08" userDrawn="1">
          <p15:clr>
            <a:srgbClr val="747775"/>
          </p15:clr>
        </p15:guide>
        <p15:guide id="2" pos="1386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044" y="776"/>
      </p:cViewPr>
      <p:guideLst>
        <p:guide orient="horz" pos="708"/>
        <p:guide pos="1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35250" y="512763"/>
            <a:ext cx="38735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1pPr>
    <a:lvl2pPr marL="209651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2pPr>
    <a:lvl3pPr marL="419301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3pPr>
    <a:lvl4pPr marL="628952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4pPr>
    <a:lvl5pPr marL="838603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5pPr>
    <a:lvl6pPr marL="1048252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6pPr>
    <a:lvl7pPr marL="1257904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7pPr>
    <a:lvl8pPr marL="1467555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8pPr>
    <a:lvl9pPr marL="1677204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35250" y="512763"/>
            <a:ext cx="38735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>
                <a:solidFill>
                  <a:srgbClr val="000000">
                    <a:alpha val="100000"/>
                  </a:srgbClr>
                </a:solidFill>
                <a:latin typeface="Calibri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550070" y="368126"/>
            <a:ext cx="3300413" cy="7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859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550070" y="1181438"/>
            <a:ext cx="3300413" cy="5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44"/>
            </a:lvl1pPr>
            <a:lvl2pPr lvl="1" algn="ctr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621"/>
            </a:lvl2pPr>
            <a:lvl3pPr lvl="2" algn="ctr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11"/>
            </a:lvl3pPr>
            <a:lvl4pPr lvl="3" algn="ctr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/>
            </a:lvl4pPr>
            <a:lvl5pPr lvl="4" algn="ctr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/>
            </a:lvl5pPr>
            <a:lvl6pPr lvl="5" algn="ctr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/>
            </a:lvl6pPr>
            <a:lvl7pPr lvl="6" algn="ctr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/>
            </a:lvl7pPr>
            <a:lvl8pPr lvl="7" algn="ctr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/>
            </a:lvl8pPr>
            <a:lvl9pPr lvl="8" algn="ctr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302539" y="119758"/>
            <a:ext cx="3795474" cy="4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1486677" y="-585347"/>
            <a:ext cx="1427200" cy="379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93782" lvl="0" indent="-342905" algn="l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87563" lvl="1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481345" lvl="2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975127" lvl="3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468909" lvl="4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962690" lvl="5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456472" lvl="6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950254" lvl="7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444035" lvl="8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2670463" y="598438"/>
            <a:ext cx="1906232" cy="94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745223" y="-322923"/>
            <a:ext cx="1906232" cy="279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93782" lvl="0" indent="-342905" algn="l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87563" lvl="1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481345" lvl="2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975127" lvl="3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468909" lvl="4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962690" lvl="5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456472" lvl="6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950254" lvl="7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444035" lvl="8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550070" y="368126"/>
            <a:ext cx="3300413" cy="7831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indent="0" algn="ctr">
              <a:lnSpc>
                <a:spcPct val="91666"/>
              </a:lnSpc>
              <a:defRPr sz="4859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91666"/>
              </a:lnSpc>
            </a:pPr>
            <a:r>
              <a:rPr lang="en-US" sz="4859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550070" y="1181438"/>
            <a:ext cx="3300413" cy="54307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92678" indent="0" algn="ctr">
              <a:lnSpc>
                <a:spcPct val="91666"/>
              </a:lnSpc>
              <a:defRPr sz="1944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95250" indent="0" algn="ctr">
              <a:lnSpc>
                <a:spcPct val="91666"/>
              </a:lnSpc>
            </a:pPr>
            <a:r>
              <a:rPr lang="en-US" sz="1944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单击此处添加副标题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972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xfrm>
            <a:off x="302539" y="119758"/>
            <a:ext cx="3795474" cy="43477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564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564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2" hasCustomPrompt="1"/>
          </p:nvPr>
        </p:nvSpPr>
        <p:spPr>
          <a:xfrm>
            <a:off x="302539" y="598791"/>
            <a:ext cx="3795474" cy="142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5928" indent="0" algn="l">
              <a:lnSpc>
                <a:spcPct val="91666"/>
              </a:lnSpc>
              <a:defRPr sz="2268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26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972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6" hasCustomPrompt="1"/>
          </p:nvPr>
        </p:nvSpPr>
        <p:spPr>
          <a:xfrm>
            <a:off x="300248" y="560780"/>
            <a:ext cx="3795474" cy="93567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indent="0" algn="l">
              <a:lnSpc>
                <a:spcPct val="91666"/>
              </a:lnSpc>
              <a:defRPr sz="4859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4859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7" hasCustomPrompt="1"/>
          </p:nvPr>
        </p:nvSpPr>
        <p:spPr>
          <a:xfrm>
            <a:off x="300248" y="1505303"/>
            <a:ext cx="3795474" cy="4920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222428" indent="0" algn="l">
              <a:lnSpc>
                <a:spcPct val="91666"/>
              </a:lnSpc>
              <a:defRPr sz="1944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228600" indent="0" algn="l">
              <a:lnSpc>
                <a:spcPct val="91666"/>
              </a:lnSpc>
            </a:pPr>
            <a:r>
              <a:rPr lang="en-US" sz="1944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8" hasCustomPrompt="1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9" hasCustomPrompt="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20" hasCustomPrompt="1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972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1" hasCustomPrompt="1"/>
          </p:nvPr>
        </p:nvSpPr>
        <p:spPr>
          <a:xfrm>
            <a:off x="302539" y="119758"/>
            <a:ext cx="3795474" cy="43477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564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564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2" hasCustomPrompt="1"/>
          </p:nvPr>
        </p:nvSpPr>
        <p:spPr>
          <a:xfrm>
            <a:off x="302539" y="598791"/>
            <a:ext cx="1870233" cy="142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5928" indent="0" algn="l">
              <a:lnSpc>
                <a:spcPct val="91666"/>
              </a:lnSpc>
              <a:defRPr sz="2268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26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3" hasCustomPrompt="1"/>
          </p:nvPr>
        </p:nvSpPr>
        <p:spPr>
          <a:xfrm>
            <a:off x="2227780" y="598791"/>
            <a:ext cx="1870233" cy="142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5928" indent="0" algn="l">
              <a:lnSpc>
                <a:spcPct val="91666"/>
              </a:lnSpc>
              <a:defRPr sz="2268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26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24" hasCustomPrompt="1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25" hasCustomPrompt="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26" hasCustomPrompt="1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972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7" hasCustomPrompt="1"/>
          </p:nvPr>
        </p:nvSpPr>
        <p:spPr>
          <a:xfrm>
            <a:off x="303112" y="119758"/>
            <a:ext cx="3795474" cy="43477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564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564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8" hasCustomPrompt="1"/>
          </p:nvPr>
        </p:nvSpPr>
        <p:spPr>
          <a:xfrm>
            <a:off x="303112" y="551407"/>
            <a:ext cx="1861639" cy="2702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marL="222428" indent="0" algn="l">
              <a:lnSpc>
                <a:spcPct val="91666"/>
              </a:lnSpc>
              <a:defRPr sz="1944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228600" indent="0" algn="l">
              <a:lnSpc>
                <a:spcPct val="91666"/>
              </a:lnSpc>
            </a:pPr>
            <a:r>
              <a:rPr lang="en-US" sz="1944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9" hasCustomPrompt="1"/>
          </p:nvPr>
        </p:nvSpPr>
        <p:spPr>
          <a:xfrm>
            <a:off x="303112" y="821643"/>
            <a:ext cx="1861639" cy="12085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5928" indent="0" algn="l">
              <a:lnSpc>
                <a:spcPct val="91666"/>
              </a:lnSpc>
              <a:defRPr sz="2268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26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30" hasCustomPrompt="1"/>
          </p:nvPr>
        </p:nvSpPr>
        <p:spPr>
          <a:xfrm>
            <a:off x="2227781" y="551407"/>
            <a:ext cx="1870807" cy="2702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marL="222428" indent="0" algn="l">
              <a:lnSpc>
                <a:spcPct val="91666"/>
              </a:lnSpc>
              <a:defRPr sz="1944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228600" indent="0" algn="l">
              <a:lnSpc>
                <a:spcPct val="91666"/>
              </a:lnSpc>
            </a:pPr>
            <a:r>
              <a:rPr lang="en-US" sz="1944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31" hasCustomPrompt="1"/>
          </p:nvPr>
        </p:nvSpPr>
        <p:spPr>
          <a:xfrm>
            <a:off x="2227781" y="821643"/>
            <a:ext cx="1870807" cy="12085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5928" indent="0" algn="l">
              <a:lnSpc>
                <a:spcPct val="91666"/>
              </a:lnSpc>
              <a:defRPr sz="2268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26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32" hasCustomPrompt="1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8" name="AutoShape 8"/>
          <p:cNvSpPr>
            <a:spLocks noGrp="1"/>
          </p:cNvSpPr>
          <p:nvPr>
            <p:ph type="body" sz="quarter" idx="33" hasCustomPrompt="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9" name="AutoShape 9"/>
          <p:cNvSpPr>
            <a:spLocks noGrp="1"/>
          </p:cNvSpPr>
          <p:nvPr>
            <p:ph type="body" sz="quarter" idx="34" hasCustomPrompt="1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972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5" hasCustomPrompt="1"/>
          </p:nvPr>
        </p:nvSpPr>
        <p:spPr>
          <a:xfrm>
            <a:off x="302539" y="119758"/>
            <a:ext cx="3795474" cy="43477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564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564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6" hasCustomPrompt="1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37" hasCustomPrompt="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38" hasCustomPrompt="1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972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9" hasCustomPrompt="1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0" hasCustomPrompt="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41" hasCustomPrompt="1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972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2" hasCustomPrompt="1"/>
          </p:nvPr>
        </p:nvSpPr>
        <p:spPr>
          <a:xfrm>
            <a:off x="303112" y="149960"/>
            <a:ext cx="1419292" cy="52485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indent="0" algn="l">
              <a:lnSpc>
                <a:spcPct val="91666"/>
              </a:lnSpc>
              <a:defRPr sz="2592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2592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3" hasCustomPrompt="1"/>
          </p:nvPr>
        </p:nvSpPr>
        <p:spPr>
          <a:xfrm>
            <a:off x="1870808" y="323868"/>
            <a:ext cx="2227779" cy="159850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74143" indent="0" algn="l">
              <a:lnSpc>
                <a:spcPct val="91666"/>
              </a:lnSpc>
              <a:defRPr sz="259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76200" indent="0" algn="l">
              <a:lnSpc>
                <a:spcPct val="91666"/>
              </a:lnSpc>
            </a:pPr>
            <a:r>
              <a:rPr lang="en-US" sz="2592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44" hasCustomPrompt="1"/>
          </p:nvPr>
        </p:nvSpPr>
        <p:spPr>
          <a:xfrm>
            <a:off x="303112" y="674810"/>
            <a:ext cx="1419292" cy="125016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222428" indent="0" algn="l">
              <a:lnSpc>
                <a:spcPct val="91666"/>
              </a:lnSpc>
              <a:defRPr sz="1296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228600" indent="0" algn="l">
              <a:lnSpc>
                <a:spcPct val="91666"/>
              </a:lnSpc>
            </a:pPr>
            <a:r>
              <a:rPr lang="en-US" sz="1296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45" hasCustomPrompt="1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46" hasCustomPrompt="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47" hasCustomPrompt="1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972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302539" y="119758"/>
            <a:ext cx="3795474" cy="4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302539" y="598791"/>
            <a:ext cx="3795474" cy="1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93782" lvl="0" indent="-342905" algn="l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87563" lvl="1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481345" lvl="2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975127" lvl="3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468909" lvl="4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962690" lvl="5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456472" lvl="6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950254" lvl="7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444035" lvl="8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8" hasCustomPrompt="1"/>
          </p:nvPr>
        </p:nvSpPr>
        <p:spPr>
          <a:xfrm>
            <a:off x="303112" y="149960"/>
            <a:ext cx="1419292" cy="52485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indent="0" algn="l">
              <a:lnSpc>
                <a:spcPct val="91666"/>
              </a:lnSpc>
              <a:defRPr sz="2592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2592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pic" sz="quarter" idx="49"/>
          </p:nvPr>
        </p:nvSpPr>
        <p:spPr>
          <a:xfrm>
            <a:off x="1870808" y="323868"/>
            <a:ext cx="2227779" cy="159850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3500" tIns="63500" rIns="63500" bIns="63500" anchor="ctr">
            <a:noAutofit/>
          </a:bodyPr>
          <a:lstStyle>
            <a:lvl1pPr algn="ctr">
              <a:defRPr sz="1728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0" hasCustomPrompt="1"/>
          </p:nvPr>
        </p:nvSpPr>
        <p:spPr>
          <a:xfrm>
            <a:off x="303112" y="674810"/>
            <a:ext cx="1419292" cy="125016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222428" indent="0" algn="l">
              <a:lnSpc>
                <a:spcPct val="91666"/>
              </a:lnSpc>
              <a:defRPr sz="1296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228600" indent="0" algn="l">
              <a:lnSpc>
                <a:spcPct val="91666"/>
              </a:lnSpc>
            </a:pPr>
            <a:r>
              <a:rPr lang="en-US" sz="1296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1" hasCustomPrompt="1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52" hasCustomPrompt="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53" hasCustomPrompt="1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972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4" hasCustomPrompt="1"/>
          </p:nvPr>
        </p:nvSpPr>
        <p:spPr>
          <a:xfrm>
            <a:off x="302539" y="119758"/>
            <a:ext cx="3795474" cy="43477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564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564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55" hasCustomPrompt="1"/>
          </p:nvPr>
        </p:nvSpPr>
        <p:spPr>
          <a:xfrm rot="5400000">
            <a:off x="1486677" y="-585347"/>
            <a:ext cx="1427200" cy="379547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5928" indent="0" algn="l">
              <a:lnSpc>
                <a:spcPct val="91666"/>
              </a:lnSpc>
              <a:defRPr sz="2268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26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6" hasCustomPrompt="1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7" hasCustomPrompt="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58" hasCustomPrompt="1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972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9" hasCustomPrompt="1"/>
          </p:nvPr>
        </p:nvSpPr>
        <p:spPr>
          <a:xfrm rot="5400000">
            <a:off x="2670463" y="598438"/>
            <a:ext cx="1906232" cy="94886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564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564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0" hasCustomPrompt="1"/>
          </p:nvPr>
        </p:nvSpPr>
        <p:spPr>
          <a:xfrm rot="5400000">
            <a:off x="745223" y="-322923"/>
            <a:ext cx="1906232" cy="279159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5928" indent="0" algn="l">
              <a:lnSpc>
                <a:spcPct val="91666"/>
              </a:lnSpc>
              <a:defRPr sz="2268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26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61" hasCustomPrompt="1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62" hasCustomPrompt="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972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63" hasCustomPrompt="1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972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972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4" hasCustomPrompt="1"/>
          </p:nvPr>
        </p:nvSpPr>
        <p:spPr>
          <a:xfrm>
            <a:off x="576925" y="844208"/>
            <a:ext cx="4715864" cy="112409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480" b="0" i="0" u="none" strike="noStrike" spc="32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480" b="0" i="0" u="none" strike="noStrike" spc="32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5" hasCustomPrompt="1"/>
          </p:nvPr>
        </p:nvSpPr>
        <p:spPr>
          <a:xfrm>
            <a:off x="576925" y="2001359"/>
            <a:ext cx="4715864" cy="64391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592" b="0" i="0" u="none" strike="noStrike" spc="216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592" b="0" i="0" u="none" strike="noStrike" spc="216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66" hasCustomPrompt="1"/>
          </p:nvPr>
        </p:nvSpPr>
        <p:spPr>
          <a:xfrm>
            <a:off x="29452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67" hasCustomPrompt="1"/>
          </p:nvPr>
        </p:nvSpPr>
        <p:spPr>
          <a:xfrm>
            <a:off x="1980829" y="3205743"/>
            <a:ext cx="1905750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68" hasCustomPrompt="1"/>
          </p:nvPr>
        </p:nvSpPr>
        <p:spPr>
          <a:xfrm>
            <a:off x="427234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9" hasCustomPrompt="1"/>
          </p:nvPr>
        </p:nvSpPr>
        <p:spPr>
          <a:xfrm>
            <a:off x="292796" y="710386"/>
            <a:ext cx="5278928" cy="27769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3888" b="0" i="0" u="none" strike="noStrike" spc="32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3888" b="0" i="0" u="none" strike="noStrike" spc="32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0" hasCustomPrompt="1"/>
          </p:nvPr>
        </p:nvSpPr>
        <p:spPr>
          <a:xfrm>
            <a:off x="292796" y="1096103"/>
            <a:ext cx="5278928" cy="208130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marL="222428" indent="-222428" algn="l">
              <a:lnSpc>
                <a:spcPct val="133333"/>
              </a:lnSpc>
              <a:buClr>
                <a:srgbClr val="595959"/>
              </a:buClr>
              <a:buChar char="•"/>
              <a:defRPr sz="1944" b="0" i="0" u="none" strike="noStrike" spc="107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1944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13240" lvl="1" indent="-219458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728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07021" lvl="2" indent="-219458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728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673372" lvl="3" indent="-19202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511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167152" lvl="4" indent="-19202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511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1" hasCustomPrompt="1"/>
          </p:nvPr>
        </p:nvSpPr>
        <p:spPr>
          <a:xfrm>
            <a:off x="29452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72" hasCustomPrompt="1"/>
          </p:nvPr>
        </p:nvSpPr>
        <p:spPr>
          <a:xfrm>
            <a:off x="1980829" y="3205743"/>
            <a:ext cx="1905750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73" hasCustomPrompt="1"/>
          </p:nvPr>
        </p:nvSpPr>
        <p:spPr>
          <a:xfrm>
            <a:off x="427234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xfrm>
            <a:off x="958073" y="2127308"/>
            <a:ext cx="3738735" cy="33323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l">
              <a:lnSpc>
                <a:spcPct val="100000"/>
              </a:lnSpc>
              <a:defRPr sz="4752" b="0" i="0" u="none" strike="noStrike" spc="32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4752" b="0" i="0" u="none" strike="noStrike" spc="32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5" hasCustomPrompt="1"/>
          </p:nvPr>
        </p:nvSpPr>
        <p:spPr>
          <a:xfrm>
            <a:off x="958073" y="2462647"/>
            <a:ext cx="3738735" cy="37942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l">
              <a:lnSpc>
                <a:spcPct val="133333"/>
              </a:lnSpc>
              <a:defRPr sz="1944" b="0" i="0" u="none" strike="noStrike" spc="107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33333"/>
              </a:lnSpc>
            </a:pPr>
            <a:r>
              <a:rPr lang="en-US" sz="1944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6" hasCustomPrompt="1"/>
          </p:nvPr>
        </p:nvSpPr>
        <p:spPr>
          <a:xfrm>
            <a:off x="29452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77" hasCustomPrompt="1"/>
          </p:nvPr>
        </p:nvSpPr>
        <p:spPr>
          <a:xfrm>
            <a:off x="1980829" y="3205743"/>
            <a:ext cx="1905750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78" hasCustomPrompt="1"/>
          </p:nvPr>
        </p:nvSpPr>
        <p:spPr>
          <a:xfrm>
            <a:off x="427234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9" hasCustomPrompt="1"/>
          </p:nvPr>
        </p:nvSpPr>
        <p:spPr>
          <a:xfrm>
            <a:off x="292796" y="710386"/>
            <a:ext cx="5278928" cy="27769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3888" b="0" i="0" u="none" strike="noStrike" spc="32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3888" b="0" i="0" u="none" strike="noStrike" spc="32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0" hasCustomPrompt="1"/>
          </p:nvPr>
        </p:nvSpPr>
        <p:spPr>
          <a:xfrm>
            <a:off x="292792" y="1100825"/>
            <a:ext cx="2491336" cy="207657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marL="222428" indent="-222428" algn="l">
              <a:lnSpc>
                <a:spcPct val="133333"/>
              </a:lnSpc>
              <a:buClr>
                <a:srgbClr val="595959"/>
              </a:buClr>
              <a:buChar char="•"/>
              <a:defRPr sz="1944" b="0" i="0" u="none" strike="noStrike" spc="107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1944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13240" lvl="1" indent="-219458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728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07021" lvl="2" indent="-219458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728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673372" lvl="3" indent="-19202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511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167152" lvl="4" indent="-19202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511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1" hasCustomPrompt="1"/>
          </p:nvPr>
        </p:nvSpPr>
        <p:spPr>
          <a:xfrm>
            <a:off x="3085583" y="1100825"/>
            <a:ext cx="2491336" cy="207657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marL="222428" indent="-222428" algn="l">
              <a:lnSpc>
                <a:spcPct val="133333"/>
              </a:lnSpc>
              <a:buClr>
                <a:srgbClr val="595959"/>
              </a:buClr>
              <a:buChar char="•"/>
              <a:defRPr sz="1944" b="0" i="0" u="none" strike="noStrike" spc="107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1944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13240" lvl="1" indent="-219458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728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07021" lvl="2" indent="-219458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728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673372" lvl="3" indent="-19202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511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167152" lvl="4" indent="-19202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511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82" hasCustomPrompt="1"/>
          </p:nvPr>
        </p:nvSpPr>
        <p:spPr>
          <a:xfrm>
            <a:off x="29452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83" hasCustomPrompt="1"/>
          </p:nvPr>
        </p:nvSpPr>
        <p:spPr>
          <a:xfrm>
            <a:off x="1980829" y="3205743"/>
            <a:ext cx="1905750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84" hasCustomPrompt="1"/>
          </p:nvPr>
        </p:nvSpPr>
        <p:spPr>
          <a:xfrm>
            <a:off x="427234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85" hasCustomPrompt="1"/>
          </p:nvPr>
        </p:nvSpPr>
        <p:spPr>
          <a:xfrm>
            <a:off x="292796" y="710386"/>
            <a:ext cx="5278928" cy="27769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3888" b="0" i="0" u="none" strike="noStrike" spc="32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3888" b="0" i="0" u="none" strike="noStrike" spc="32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6" hasCustomPrompt="1"/>
          </p:nvPr>
        </p:nvSpPr>
        <p:spPr>
          <a:xfrm>
            <a:off x="292796" y="1069338"/>
            <a:ext cx="2571030" cy="16688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01600" tIns="38100" rIns="76200" bIns="38100" anchor="t">
            <a:noAutofit/>
          </a:bodyPr>
          <a:lstStyle>
            <a:lvl1pPr indent="0" algn="l">
              <a:lnSpc>
                <a:spcPct val="100000"/>
              </a:lnSpc>
              <a:defRPr sz="2159" b="1" i="0" u="none" strike="noStrike" spc="216">
                <a:solidFill>
                  <a:srgbClr val="404040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2159" b="1" i="0" u="none" strike="noStrike" spc="216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7" hasCustomPrompt="1"/>
          </p:nvPr>
        </p:nvSpPr>
        <p:spPr>
          <a:xfrm>
            <a:off x="292796" y="1255113"/>
            <a:ext cx="2571030" cy="192229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101600" tIns="0" rIns="82550" bIns="0" anchor="t">
            <a:noAutofit/>
          </a:bodyPr>
          <a:lstStyle>
            <a:lvl1pPr marL="222428" indent="-222428" algn="l">
              <a:lnSpc>
                <a:spcPct val="133333"/>
              </a:lnSpc>
              <a:buClr>
                <a:srgbClr val="595959"/>
              </a:buClr>
              <a:buChar char="•"/>
              <a:defRPr sz="1944" b="0" i="0" u="none" strike="noStrike" spc="107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1944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13240" lvl="1" indent="-219458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728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07021" lvl="2" indent="-219458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728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673372" lvl="3" indent="-19202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511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167152" lvl="4" indent="-19202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511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88" hasCustomPrompt="1"/>
          </p:nvPr>
        </p:nvSpPr>
        <p:spPr>
          <a:xfrm>
            <a:off x="3000959" y="1066072"/>
            <a:ext cx="2571030" cy="16688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101600" tIns="38100" rIns="76200" bIns="38100" anchor="t">
            <a:noAutofit/>
          </a:bodyPr>
          <a:lstStyle>
            <a:lvl1pPr indent="0" algn="l">
              <a:lnSpc>
                <a:spcPct val="100000"/>
              </a:lnSpc>
              <a:defRPr sz="2159" b="1" i="0" u="none" strike="noStrike" spc="216">
                <a:solidFill>
                  <a:srgbClr val="404040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2159" b="1" i="0" u="none" strike="noStrike" spc="216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单击此处编辑文本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89" hasCustomPrompt="1"/>
          </p:nvPr>
        </p:nvSpPr>
        <p:spPr>
          <a:xfrm>
            <a:off x="3000959" y="1255113"/>
            <a:ext cx="2571030" cy="192229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101600" tIns="0" rIns="82550" bIns="0" anchor="t">
            <a:noAutofit/>
          </a:bodyPr>
          <a:lstStyle>
            <a:lvl1pPr marL="222428" indent="-222428" algn="l">
              <a:lnSpc>
                <a:spcPct val="133333"/>
              </a:lnSpc>
              <a:buClr>
                <a:srgbClr val="595959"/>
              </a:buClr>
              <a:buChar char="•"/>
              <a:defRPr sz="1944" b="0" i="0" u="none" strike="noStrike" spc="107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1944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13240" lvl="1" indent="-219458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728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07021" lvl="2" indent="-219458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728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673372" lvl="3" indent="-19202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511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167152" lvl="4" indent="-19202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511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90" hasCustomPrompt="1"/>
          </p:nvPr>
        </p:nvSpPr>
        <p:spPr>
          <a:xfrm>
            <a:off x="29452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8" name="AutoShape 8"/>
          <p:cNvSpPr>
            <a:spLocks noGrp="1"/>
          </p:cNvSpPr>
          <p:nvPr>
            <p:ph type="body" sz="quarter" idx="91" hasCustomPrompt="1"/>
          </p:nvPr>
        </p:nvSpPr>
        <p:spPr>
          <a:xfrm>
            <a:off x="1980829" y="3205743"/>
            <a:ext cx="1905750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9" name="AutoShape 9"/>
          <p:cNvSpPr>
            <a:spLocks noGrp="1"/>
          </p:cNvSpPr>
          <p:nvPr>
            <p:ph type="body" sz="quarter" idx="92" hasCustomPrompt="1"/>
          </p:nvPr>
        </p:nvSpPr>
        <p:spPr>
          <a:xfrm>
            <a:off x="427234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3" hasCustomPrompt="1"/>
          </p:nvPr>
        </p:nvSpPr>
        <p:spPr>
          <a:xfrm>
            <a:off x="292796" y="710386"/>
            <a:ext cx="5278928" cy="27769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3888" b="0" i="0" u="none" strike="noStrike" spc="32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3888" b="0" i="0" u="none" strike="noStrike" spc="32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94" hasCustomPrompt="1"/>
          </p:nvPr>
        </p:nvSpPr>
        <p:spPr>
          <a:xfrm>
            <a:off x="29452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95" hasCustomPrompt="1"/>
          </p:nvPr>
        </p:nvSpPr>
        <p:spPr>
          <a:xfrm>
            <a:off x="1980829" y="3205743"/>
            <a:ext cx="1905750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6" hasCustomPrompt="1"/>
          </p:nvPr>
        </p:nvSpPr>
        <p:spPr>
          <a:xfrm>
            <a:off x="427234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7" hasCustomPrompt="1"/>
          </p:nvPr>
        </p:nvSpPr>
        <p:spPr>
          <a:xfrm>
            <a:off x="29452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98" hasCustomPrompt="1"/>
          </p:nvPr>
        </p:nvSpPr>
        <p:spPr>
          <a:xfrm>
            <a:off x="1980829" y="3205743"/>
            <a:ext cx="1905750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99" hasCustomPrompt="1"/>
          </p:nvPr>
        </p:nvSpPr>
        <p:spPr>
          <a:xfrm>
            <a:off x="427234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300248" y="560780"/>
            <a:ext cx="3795474" cy="93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859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300248" y="1505303"/>
            <a:ext cx="3795474" cy="49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93782" lvl="0" indent="-246891" algn="l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44">
                <a:solidFill>
                  <a:srgbClr val="888888"/>
                </a:solidFill>
              </a:defRPr>
            </a:lvl1pPr>
            <a:lvl2pPr marL="987563" lvl="1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621">
                <a:solidFill>
                  <a:srgbClr val="888888"/>
                </a:solidFill>
              </a:defRPr>
            </a:lvl2pPr>
            <a:lvl3pPr marL="1481345" lvl="2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511">
                <a:solidFill>
                  <a:srgbClr val="888888"/>
                </a:solidFill>
              </a:defRPr>
            </a:lvl3pPr>
            <a:lvl4pPr marL="1975127" lvl="3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96">
                <a:solidFill>
                  <a:srgbClr val="888888"/>
                </a:solidFill>
              </a:defRPr>
            </a:lvl4pPr>
            <a:lvl5pPr marL="2468909" lvl="4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96">
                <a:solidFill>
                  <a:srgbClr val="888888"/>
                </a:solidFill>
              </a:defRPr>
            </a:lvl5pPr>
            <a:lvl6pPr marL="2962690" lvl="5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96">
                <a:solidFill>
                  <a:srgbClr val="888888"/>
                </a:solidFill>
              </a:defRPr>
            </a:lvl6pPr>
            <a:lvl7pPr marL="3456472" lvl="6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96">
                <a:solidFill>
                  <a:srgbClr val="888888"/>
                </a:solidFill>
              </a:defRPr>
            </a:lvl7pPr>
            <a:lvl8pPr marL="3950254" lvl="7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96">
                <a:solidFill>
                  <a:srgbClr val="888888"/>
                </a:solidFill>
              </a:defRPr>
            </a:lvl8pPr>
            <a:lvl9pPr marL="4444035" lvl="8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9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pic" sz="quarter" idx="100"/>
          </p:nvPr>
        </p:nvSpPr>
        <p:spPr>
          <a:xfrm>
            <a:off x="292796" y="1124442"/>
            <a:ext cx="2518418" cy="201517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3500" tIns="63500" rIns="63500" bIns="63500" anchor="ctr">
            <a:noAutofit/>
          </a:bodyPr>
          <a:lstStyle>
            <a:lvl1pPr algn="ctr">
              <a:defRPr sz="1728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1" hasCustomPrompt="1"/>
          </p:nvPr>
        </p:nvSpPr>
        <p:spPr>
          <a:xfrm>
            <a:off x="3056134" y="1124442"/>
            <a:ext cx="2515590" cy="201517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indent="0" algn="l">
              <a:lnSpc>
                <a:spcPct val="133333"/>
              </a:lnSpc>
              <a:defRPr sz="1728" b="0" i="0" u="none" strike="noStrike" spc="107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33333"/>
              </a:lnSpc>
            </a:pPr>
            <a:r>
              <a:rPr lang="en-US" sz="1728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02" hasCustomPrompt="1"/>
          </p:nvPr>
        </p:nvSpPr>
        <p:spPr>
          <a:xfrm>
            <a:off x="29452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03" hasCustomPrompt="1"/>
          </p:nvPr>
        </p:nvSpPr>
        <p:spPr>
          <a:xfrm>
            <a:off x="1980829" y="3205743"/>
            <a:ext cx="1905750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4" hasCustomPrompt="1"/>
          </p:nvPr>
        </p:nvSpPr>
        <p:spPr>
          <a:xfrm>
            <a:off x="427234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105" hasCustomPrompt="1"/>
          </p:nvPr>
        </p:nvSpPr>
        <p:spPr>
          <a:xfrm>
            <a:off x="292796" y="710386"/>
            <a:ext cx="5278928" cy="27769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170" tIns="46990" rIns="90170" bIns="46990" anchor="ctr">
            <a:noAutofit/>
          </a:bodyPr>
          <a:lstStyle>
            <a:lvl1pPr indent="0" algn="l">
              <a:lnSpc>
                <a:spcPct val="100000"/>
              </a:lnSpc>
              <a:defRPr sz="3888" b="0" i="0" u="none" strike="noStrike" spc="32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3888" b="0" i="0" u="none" strike="noStrike" spc="32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6" hasCustomPrompt="1"/>
          </p:nvPr>
        </p:nvSpPr>
        <p:spPr>
          <a:xfrm>
            <a:off x="4925500" y="844206"/>
            <a:ext cx="502426" cy="76089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eaVert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2916" b="0" i="0" u="none" strike="noStrike" spc="32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2916" b="0" i="0" u="none" strike="noStrike" spc="32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7" hasCustomPrompt="1"/>
          </p:nvPr>
        </p:nvSpPr>
        <p:spPr>
          <a:xfrm>
            <a:off x="440060" y="844207"/>
            <a:ext cx="4412677" cy="219937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eaVert" lIns="46800" tIns="46800" rIns="46800" bIns="46800" anchor="t">
            <a:noAutofit/>
          </a:bodyPr>
          <a:lstStyle>
            <a:lvl1pPr marL="222428" indent="-222428" algn="l">
              <a:lnSpc>
                <a:spcPct val="133333"/>
              </a:lnSpc>
              <a:buClr>
                <a:srgbClr val="595959"/>
              </a:buClr>
              <a:buChar char="•"/>
              <a:defRPr sz="1944" b="0" i="0" u="none" strike="noStrike" spc="32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1944" b="0" i="0" u="none" strike="noStrike" spc="324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13240" lvl="1" indent="-219458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728" b="0" i="0" u="none" strike="noStrike" spc="324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07021" lvl="2" indent="-219458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728" b="0" i="0" u="none" strike="noStrike" spc="324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673372" lvl="3" indent="-19202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511" b="0" i="0" u="none" strike="noStrike" spc="324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167152" lvl="4" indent="-19202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511" b="0" i="0" u="none" strike="noStrike" spc="324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08" hasCustomPrompt="1"/>
          </p:nvPr>
        </p:nvSpPr>
        <p:spPr>
          <a:xfrm>
            <a:off x="29452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09" hasCustomPrompt="1"/>
          </p:nvPr>
        </p:nvSpPr>
        <p:spPr>
          <a:xfrm>
            <a:off x="1980829" y="3205743"/>
            <a:ext cx="1905750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10" hasCustomPrompt="1"/>
          </p:nvPr>
        </p:nvSpPr>
        <p:spPr>
          <a:xfrm>
            <a:off x="427234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1" hasCustomPrompt="1"/>
          </p:nvPr>
        </p:nvSpPr>
        <p:spPr>
          <a:xfrm>
            <a:off x="29452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2" hasCustomPrompt="1"/>
          </p:nvPr>
        </p:nvSpPr>
        <p:spPr>
          <a:xfrm>
            <a:off x="1980829" y="3205743"/>
            <a:ext cx="1905750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13" hasCustomPrompt="1"/>
          </p:nvPr>
        </p:nvSpPr>
        <p:spPr>
          <a:xfrm>
            <a:off x="427234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14" hasCustomPrompt="1"/>
          </p:nvPr>
        </p:nvSpPr>
        <p:spPr>
          <a:xfrm>
            <a:off x="292795" y="782807"/>
            <a:ext cx="5280660" cy="239774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marL="222428" indent="-222428" algn="l">
              <a:lnSpc>
                <a:spcPct val="133333"/>
              </a:lnSpc>
              <a:buClr>
                <a:srgbClr val="595959"/>
              </a:buClr>
              <a:buChar char="•"/>
              <a:defRPr sz="1944" b="0" i="0" u="none" strike="noStrike" spc="107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1944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13240" lvl="1" indent="-219458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728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07021" lvl="2" indent="-219458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728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673372" lvl="3" indent="-19202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511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167152" lvl="4" indent="-19202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511" b="0" i="0" u="none" strike="noStrike" spc="16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5" hasCustomPrompt="1"/>
          </p:nvPr>
        </p:nvSpPr>
        <p:spPr>
          <a:xfrm>
            <a:off x="29452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6" hasCustomPrompt="1"/>
          </p:nvPr>
        </p:nvSpPr>
        <p:spPr>
          <a:xfrm>
            <a:off x="1980829" y="3205743"/>
            <a:ext cx="1905750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17" hasCustomPrompt="1"/>
          </p:nvPr>
        </p:nvSpPr>
        <p:spPr>
          <a:xfrm>
            <a:off x="4272344" y="3205743"/>
            <a:ext cx="1299376" cy="1055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8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8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18" hasCustomPrompt="1"/>
          </p:nvPr>
        </p:nvSpPr>
        <p:spPr>
          <a:xfrm>
            <a:off x="576925" y="1530627"/>
            <a:ext cx="4715864" cy="43876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indent="0" algn="ctr">
              <a:lnSpc>
                <a:spcPct val="100000"/>
              </a:lnSpc>
              <a:defRPr sz="6480" b="0" i="0" u="none" strike="noStrike" spc="32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480" b="0" i="0" u="none" strike="noStrike" spc="32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单击此处编辑标题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19" hasCustomPrompt="1"/>
          </p:nvPr>
        </p:nvSpPr>
        <p:spPr>
          <a:xfrm>
            <a:off x="576925" y="2001360"/>
            <a:ext cx="4715864" cy="20624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592" b="0" i="0" u="none" strike="noStrike" spc="216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592" b="0" i="0" u="none" strike="noStrike" spc="216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302539" y="119758"/>
            <a:ext cx="3795474" cy="4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302539" y="598791"/>
            <a:ext cx="1870233" cy="1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93782" lvl="0" indent="-342905" algn="l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87563" lvl="1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481345" lvl="2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975127" lvl="3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468909" lvl="4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962690" lvl="5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456472" lvl="6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950254" lvl="7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444035" lvl="8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2227780" y="598791"/>
            <a:ext cx="1870233" cy="1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93782" lvl="0" indent="-342905" algn="l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87563" lvl="1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481345" lvl="2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975127" lvl="3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468909" lvl="4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962690" lvl="5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456472" lvl="6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950254" lvl="7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444035" lvl="8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303112" y="119758"/>
            <a:ext cx="3795474" cy="4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303112" y="551407"/>
            <a:ext cx="1861639" cy="27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93782" lvl="0" indent="-246891" algn="l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44" b="1"/>
            </a:lvl1pPr>
            <a:lvl2pPr marL="987563" lvl="1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621" b="1"/>
            </a:lvl2pPr>
            <a:lvl3pPr marL="1481345" lvl="2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11" b="1"/>
            </a:lvl3pPr>
            <a:lvl4pPr marL="1975127" lvl="3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 b="1"/>
            </a:lvl4pPr>
            <a:lvl5pPr marL="2468909" lvl="4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 b="1"/>
            </a:lvl5pPr>
            <a:lvl6pPr marL="2962690" lvl="5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 b="1"/>
            </a:lvl6pPr>
            <a:lvl7pPr marL="3456472" lvl="6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 b="1"/>
            </a:lvl7pPr>
            <a:lvl8pPr marL="3950254" lvl="7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 b="1"/>
            </a:lvl8pPr>
            <a:lvl9pPr marL="4444035" lvl="8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303112" y="821643"/>
            <a:ext cx="1861639" cy="12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93782" lvl="0" indent="-342905" algn="l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87563" lvl="1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481345" lvl="2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975127" lvl="3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468909" lvl="4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962690" lvl="5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456472" lvl="6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950254" lvl="7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444035" lvl="8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2227781" y="551407"/>
            <a:ext cx="1870807" cy="27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93782" lvl="0" indent="-246891" algn="l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44" b="1"/>
            </a:lvl1pPr>
            <a:lvl2pPr marL="987563" lvl="1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621" b="1"/>
            </a:lvl2pPr>
            <a:lvl3pPr marL="1481345" lvl="2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11" b="1"/>
            </a:lvl3pPr>
            <a:lvl4pPr marL="1975127" lvl="3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 b="1"/>
            </a:lvl4pPr>
            <a:lvl5pPr marL="2468909" lvl="4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 b="1"/>
            </a:lvl5pPr>
            <a:lvl6pPr marL="2962690" lvl="5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 b="1"/>
            </a:lvl6pPr>
            <a:lvl7pPr marL="3456472" lvl="6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 b="1"/>
            </a:lvl7pPr>
            <a:lvl8pPr marL="3950254" lvl="7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 b="1"/>
            </a:lvl8pPr>
            <a:lvl9pPr marL="4444035" lvl="8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2227781" y="821643"/>
            <a:ext cx="1870807" cy="12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93782" lvl="0" indent="-342905" algn="l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87563" lvl="1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481345" lvl="2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975127" lvl="3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468909" lvl="4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962690" lvl="5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456472" lvl="6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950254" lvl="7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444035" lvl="8" indent="-342905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302539" y="119758"/>
            <a:ext cx="3795474" cy="4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303112" y="149960"/>
            <a:ext cx="1419292" cy="52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592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1870808" y="323868"/>
            <a:ext cx="2227779" cy="159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93782" lvl="0" indent="-411485" algn="l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592"/>
            </a:lvl1pPr>
            <a:lvl2pPr marL="987563" lvl="1" indent="-39091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268"/>
            </a:lvl2pPr>
            <a:lvl3pPr marL="1481345" lvl="2" indent="-370336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944"/>
            </a:lvl3pPr>
            <a:lvl4pPr marL="1975127" lvl="3" indent="-349762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21"/>
            </a:lvl4pPr>
            <a:lvl5pPr marL="2468909" lvl="4" indent="-349762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21"/>
            </a:lvl5pPr>
            <a:lvl6pPr marL="2962690" lvl="5" indent="-349762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21"/>
            </a:lvl6pPr>
            <a:lvl7pPr marL="3456472" lvl="6" indent="-349762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21"/>
            </a:lvl7pPr>
            <a:lvl8pPr marL="3950254" lvl="7" indent="-349762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21"/>
            </a:lvl8pPr>
            <a:lvl9pPr marL="4444035" lvl="8" indent="-349762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21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303112" y="674810"/>
            <a:ext cx="1419292" cy="12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93782" lvl="0" indent="-246891" algn="l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/>
            </a:lvl1pPr>
            <a:lvl2pPr marL="987563" lvl="1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88"/>
            </a:lvl2pPr>
            <a:lvl3pPr marL="1481345" lvl="2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72"/>
            </a:lvl3pPr>
            <a:lvl4pPr marL="1975127" lvl="3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64"/>
            </a:lvl4pPr>
            <a:lvl5pPr marL="2468909" lvl="4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64"/>
            </a:lvl5pPr>
            <a:lvl6pPr marL="2962690" lvl="5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64"/>
            </a:lvl6pPr>
            <a:lvl7pPr marL="3456472" lvl="6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64"/>
            </a:lvl7pPr>
            <a:lvl8pPr marL="3950254" lvl="7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64"/>
            </a:lvl8pPr>
            <a:lvl9pPr marL="4444035" lvl="8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64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303112" y="149960"/>
            <a:ext cx="1419292" cy="52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592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1870808" y="323868"/>
            <a:ext cx="2227779" cy="15985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303112" y="674810"/>
            <a:ext cx="1419292" cy="12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93782" lvl="0" indent="-246891" algn="l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96"/>
            </a:lvl1pPr>
            <a:lvl2pPr marL="987563" lvl="1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88"/>
            </a:lvl2pPr>
            <a:lvl3pPr marL="1481345" lvl="2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72"/>
            </a:lvl3pPr>
            <a:lvl4pPr marL="1975127" lvl="3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64"/>
            </a:lvl4pPr>
            <a:lvl5pPr marL="2468909" lvl="4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64"/>
            </a:lvl5pPr>
            <a:lvl6pPr marL="2962690" lvl="5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64"/>
            </a:lvl6pPr>
            <a:lvl7pPr marL="3456472" lvl="6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64"/>
            </a:lvl7pPr>
            <a:lvl8pPr marL="3950254" lvl="7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64"/>
            </a:lvl8pPr>
            <a:lvl9pPr marL="4444035" lvl="8" indent="-246891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64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302539" y="119758"/>
            <a:ext cx="3795474" cy="4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302539" y="598791"/>
            <a:ext cx="3795474" cy="1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30254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7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1457684" y="2084827"/>
            <a:ext cx="1485186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7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1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3107891" y="2084827"/>
            <a:ext cx="990124" cy="1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主题​​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WPS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38"/>
          <p:cNvSpPr/>
          <p:nvPr/>
        </p:nvSpPr>
        <p:spPr>
          <a:xfrm>
            <a:off x="0" y="0"/>
            <a:ext cx="5867400" cy="388778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8743" tIns="49371" rIns="98743" bIns="49371" rtlCol="0" anchor="t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50" dirty="0">
                <a:latin typeface="Consolas" panose="020B0609020204030204" pitchFamily="49" charset="0"/>
              </a:rPr>
              <a:t> </a:t>
            </a:r>
            <a:r>
              <a:rPr lang="en-US" altLang="zh-CN" sz="115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150" dirty="0">
                <a:latin typeface="Consolas" panose="020B0609020204030204" pitchFamily="49" charset="0"/>
              </a:rPr>
              <a:t>&lt;</a:t>
            </a:r>
            <a:r>
              <a:rPr lang="en-US" altLang="zh-CN" sz="1150" dirty="0">
                <a:solidFill>
                  <a:srgbClr val="267F99"/>
                </a:solidFill>
                <a:latin typeface="Consolas" panose="020B0609020204030204" pitchFamily="49" charset="0"/>
              </a:rPr>
              <a:t>BaseAction</a:t>
            </a:r>
            <a:r>
              <a:rPr lang="en-US" altLang="zh-CN" sz="1150" dirty="0">
                <a:latin typeface="Consolas" panose="020B0609020204030204" pitchFamily="49" charset="0"/>
              </a:rPr>
              <a:t>&gt; </a:t>
            </a:r>
            <a:r>
              <a:rPr lang="en-US" altLang="zh-CN" sz="1150" dirty="0" err="1">
                <a:solidFill>
                  <a:srgbClr val="795E26"/>
                </a:solidFill>
                <a:latin typeface="Consolas" panose="020B0609020204030204" pitchFamily="49" charset="0"/>
              </a:rPr>
              <a:t>GrabAndShootGunTask</a:t>
            </a:r>
            <a:r>
              <a:rPr lang="en-US" altLang="zh-CN" sz="1150" dirty="0">
                <a:latin typeface="Consolas" panose="020B060902020403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</a:t>
            </a:r>
            <a:r>
              <a:rPr lang="en-US" altLang="zh-CN" sz="1150" dirty="0" err="1">
                <a:solidFill>
                  <a:srgbClr val="267F99"/>
                </a:solidFill>
                <a:latin typeface="Consolas" panose="020B0609020204030204" pitchFamily="49" charset="0"/>
              </a:rPr>
              <a:t>IGrabbableEntity</a:t>
            </a:r>
            <a:r>
              <a:rPr lang="en-US" altLang="zh-CN" sz="1150" dirty="0">
                <a:latin typeface="Consolas" panose="020B0609020204030204" pitchFamily="49" charset="0"/>
              </a:rPr>
              <a:t> </a:t>
            </a:r>
            <a:r>
              <a:rPr lang="en-US" altLang="zh-CN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grabbableEntity</a:t>
            </a:r>
            <a:r>
              <a:rPr lang="en-US" altLang="zh-CN" sz="1150" dirty="0">
                <a:latin typeface="Consolas" panose="020B0609020204030204" pitchFamily="49" charset="0"/>
              </a:rPr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</a:t>
            </a:r>
            <a:r>
              <a:rPr lang="en-US" altLang="zh-CN" sz="1150" dirty="0" err="1">
                <a:solidFill>
                  <a:srgbClr val="267F99"/>
                </a:solidFill>
                <a:latin typeface="Consolas" panose="020B0609020204030204" pitchFamily="49" charset="0"/>
              </a:rPr>
              <a:t>ITriggerableEntity</a:t>
            </a:r>
            <a:r>
              <a:rPr lang="en-US" altLang="zh-CN" sz="1150" dirty="0">
                <a:latin typeface="Consolas" panose="020B0609020204030204" pitchFamily="49" charset="0"/>
              </a:rPr>
              <a:t> </a:t>
            </a:r>
            <a:r>
              <a:rPr lang="en-US" altLang="zh-CN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triggerableEntity</a:t>
            </a:r>
            <a:r>
              <a:rPr lang="en-US" altLang="zh-CN" sz="1150" dirty="0">
                <a:latin typeface="Consolas" panose="020B060902020403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</a:t>
            </a:r>
            <a:r>
              <a:rPr lang="en-US" altLang="zh-CN" sz="115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150" dirty="0">
                <a:latin typeface="Consolas" panose="020B0609020204030204" pitchFamily="49" charset="0"/>
              </a:rPr>
              <a:t>&lt;</a:t>
            </a:r>
            <a:r>
              <a:rPr lang="en-US" altLang="zh-CN" sz="1150" dirty="0">
                <a:solidFill>
                  <a:srgbClr val="267F99"/>
                </a:solidFill>
                <a:latin typeface="Consolas" panose="020B0609020204030204" pitchFamily="49" charset="0"/>
              </a:rPr>
              <a:t>BaseAction</a:t>
            </a:r>
            <a:r>
              <a:rPr lang="en-US" altLang="zh-CN" sz="1150" dirty="0">
                <a:latin typeface="Consolas" panose="020B0609020204030204" pitchFamily="49" charset="0"/>
              </a:rPr>
              <a:t>&gt; </a:t>
            </a:r>
            <a:r>
              <a:rPr lang="en-US" altLang="zh-CN" sz="1150" dirty="0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50" dirty="0">
                <a:latin typeface="Consolas" panose="020B0609020204030204" pitchFamily="49" charset="0"/>
              </a:rPr>
              <a:t> = </a:t>
            </a:r>
            <a:r>
              <a:rPr lang="en-US" altLang="zh-CN" sz="11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50" dirty="0">
                <a:latin typeface="Consolas" panose="020B0609020204030204" pitchFamily="49" charset="0"/>
              </a:rPr>
              <a:t> </a:t>
            </a:r>
            <a:r>
              <a:rPr lang="en-US" altLang="zh-CN" sz="115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150" dirty="0">
                <a:latin typeface="Consolas" panose="020B0609020204030204" pitchFamily="49" charset="0"/>
              </a:rPr>
              <a:t>&lt;</a:t>
            </a:r>
            <a:r>
              <a:rPr lang="en-US" altLang="zh-CN" sz="1150" dirty="0">
                <a:solidFill>
                  <a:srgbClr val="267F99"/>
                </a:solidFill>
                <a:latin typeface="Consolas" panose="020B0609020204030204" pitchFamily="49" charset="0"/>
              </a:rPr>
              <a:t>BaseAction</a:t>
            </a:r>
            <a:r>
              <a:rPr lang="en-US" altLang="zh-CN" sz="1150" dirty="0">
                <a:latin typeface="Consolas" panose="020B0609020204030204" pitchFamily="49" charset="0"/>
              </a:rPr>
              <a:t>&gt;()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    </a:t>
            </a:r>
            <a:r>
              <a:rPr lang="en-US" altLang="zh-CN" sz="11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50" dirty="0">
                <a:latin typeface="Consolas" panose="020B0609020204030204" pitchFamily="49" charset="0"/>
              </a:rPr>
              <a:t> </a:t>
            </a:r>
            <a:r>
              <a:rPr lang="en-US" altLang="zh-CN" sz="1150" dirty="0" err="1">
                <a:solidFill>
                  <a:srgbClr val="267F99"/>
                </a:solidFill>
                <a:latin typeface="Consolas" panose="020B0609020204030204" pitchFamily="49" charset="0"/>
              </a:rPr>
              <a:t>MoveAction</a:t>
            </a:r>
            <a:r>
              <a:rPr lang="en-US" altLang="zh-CN" sz="1150" dirty="0">
                <a:latin typeface="Consolas" panose="020B0609020204030204" pitchFamily="49" charset="0"/>
              </a:rPr>
              <a:t>(</a:t>
            </a:r>
            <a:r>
              <a:rPr lang="en-US" altLang="zh-CN" sz="115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navMeshAgent</a:t>
            </a:r>
            <a:r>
              <a:rPr lang="en-US" altLang="zh-CN" sz="1150" dirty="0">
                <a:latin typeface="Consolas" panose="020B0609020204030204" pitchFamily="49" charset="0"/>
              </a:rPr>
              <a:t>, </a:t>
            </a:r>
            <a:r>
              <a:rPr lang="en-US" altLang="zh-CN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moveSpeed</a:t>
            </a:r>
            <a:r>
              <a:rPr lang="en-US" altLang="zh-CN" sz="1150" dirty="0">
                <a:latin typeface="Consolas" panose="020B0609020204030204" pitchFamily="49" charset="0"/>
              </a:rPr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        </a:t>
            </a:r>
            <a:r>
              <a:rPr lang="en-US" altLang="zh-CN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grabbableEntity</a:t>
            </a:r>
            <a:r>
              <a:rPr lang="en-US" altLang="zh-CN" sz="1150" dirty="0" err="1">
                <a:latin typeface="Consolas" panose="020B0609020204030204" pitchFamily="49" charset="0"/>
              </a:rPr>
              <a:t>.</a:t>
            </a:r>
            <a:r>
              <a:rPr lang="en-US" altLang="zh-CN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altLang="zh-CN" sz="1150" dirty="0" err="1">
                <a:latin typeface="Consolas" panose="020B0609020204030204" pitchFamily="49" charset="0"/>
              </a:rPr>
              <a:t>.</a:t>
            </a:r>
            <a:r>
              <a:rPr lang="en-US" altLang="zh-CN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CN" sz="1150" dirty="0">
                <a:latin typeface="Consolas" panose="020B060902020403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    </a:t>
            </a:r>
            <a:r>
              <a:rPr lang="en-US" altLang="zh-CN" sz="11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50" dirty="0">
                <a:latin typeface="Consolas" panose="020B0609020204030204" pitchFamily="49" charset="0"/>
              </a:rPr>
              <a:t> </a:t>
            </a:r>
            <a:r>
              <a:rPr lang="en-US" altLang="zh-CN" sz="1150" dirty="0" err="1">
                <a:solidFill>
                  <a:srgbClr val="267F99"/>
                </a:solidFill>
                <a:latin typeface="Consolas" panose="020B0609020204030204" pitchFamily="49" charset="0"/>
              </a:rPr>
              <a:t>GrabAction</a:t>
            </a:r>
            <a:r>
              <a:rPr lang="en-US" altLang="zh-CN" sz="1150" dirty="0">
                <a:latin typeface="Consolas" panose="020B0609020204030204" pitchFamily="49" charset="0"/>
              </a:rPr>
              <a:t>(</a:t>
            </a:r>
            <a:r>
              <a:rPr lang="en-US" altLang="zh-CN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leftHandController</a:t>
            </a:r>
            <a:r>
              <a:rPr lang="en-US" altLang="zh-CN" sz="1150" dirty="0">
                <a:latin typeface="Consolas" panose="020B0609020204030204" pitchFamily="49" charset="0"/>
              </a:rPr>
              <a:t>, </a:t>
            </a:r>
            <a:r>
              <a:rPr lang="en-US" altLang="zh-CN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grabbableEntity</a:t>
            </a:r>
            <a:r>
              <a:rPr lang="en-US" altLang="zh-CN" sz="1150" dirty="0">
                <a:latin typeface="Consolas" panose="020B0609020204030204" pitchFamily="49" charset="0"/>
              </a:rPr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        </a:t>
            </a:r>
            <a:r>
              <a:rPr lang="en-US" altLang="zh-CN" sz="11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50" dirty="0">
                <a:latin typeface="Consolas" panose="020B0609020204030204" pitchFamily="49" charset="0"/>
              </a:rPr>
              <a:t> </a:t>
            </a:r>
            <a:r>
              <a:rPr lang="en-US" altLang="zh-CN" sz="115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150" dirty="0">
                <a:latin typeface="Consolas" panose="020B0609020204030204" pitchFamily="49" charset="0"/>
              </a:rPr>
              <a:t>&lt;</a:t>
            </a:r>
            <a:r>
              <a:rPr lang="en-US" altLang="zh-CN" sz="1150" dirty="0">
                <a:solidFill>
                  <a:srgbClr val="267F99"/>
                </a:solidFill>
                <a:latin typeface="Consolas" panose="020B0609020204030204" pitchFamily="49" charset="0"/>
              </a:rPr>
              <a:t>BaseAction</a:t>
            </a:r>
            <a:r>
              <a:rPr lang="en-US" altLang="zh-CN" sz="1150" dirty="0">
                <a:latin typeface="Consolas" panose="020B0609020204030204" pitchFamily="49" charset="0"/>
              </a:rPr>
              <a:t>&gt;()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        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            </a:t>
            </a:r>
            <a:r>
              <a:rPr lang="en-US" altLang="zh-CN" sz="11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50" dirty="0">
                <a:latin typeface="Consolas" panose="020B0609020204030204" pitchFamily="49" charset="0"/>
              </a:rPr>
              <a:t> </a:t>
            </a:r>
            <a:r>
              <a:rPr lang="en-US" altLang="zh-CN" sz="1150" dirty="0" err="1">
                <a:solidFill>
                  <a:srgbClr val="267F99"/>
                </a:solidFill>
                <a:latin typeface="Consolas" panose="020B0609020204030204" pitchFamily="49" charset="0"/>
              </a:rPr>
              <a:t>ParallelAction</a:t>
            </a:r>
            <a:r>
              <a:rPr lang="en-US" altLang="zh-CN" sz="1150" dirty="0">
                <a:latin typeface="Consolas" panose="020B0609020204030204" pitchFamily="49" charset="0"/>
              </a:rPr>
              <a:t>(</a:t>
            </a:r>
            <a:r>
              <a:rPr lang="en-US" altLang="zh-CN" sz="11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50" dirty="0">
                <a:latin typeface="Consolas" panose="020B0609020204030204" pitchFamily="49" charset="0"/>
              </a:rPr>
              <a:t> </a:t>
            </a:r>
            <a:r>
              <a:rPr lang="en-US" altLang="zh-CN" sz="115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150" dirty="0">
                <a:latin typeface="Consolas" panose="020B0609020204030204" pitchFamily="49" charset="0"/>
              </a:rPr>
              <a:t>&lt;</a:t>
            </a:r>
            <a:r>
              <a:rPr lang="en-US" altLang="zh-CN" sz="1150" dirty="0">
                <a:solidFill>
                  <a:srgbClr val="267F99"/>
                </a:solidFill>
                <a:latin typeface="Consolas" panose="020B0609020204030204" pitchFamily="49" charset="0"/>
              </a:rPr>
              <a:t>BaseAction</a:t>
            </a:r>
            <a:r>
              <a:rPr lang="en-US" altLang="zh-CN" sz="1150" dirty="0">
                <a:latin typeface="Consolas" panose="020B0609020204030204" pitchFamily="49" charset="0"/>
              </a:rPr>
              <a:t>&gt;()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            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                </a:t>
            </a:r>
            <a:r>
              <a:rPr lang="en-US" altLang="zh-CN" sz="11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50" dirty="0">
                <a:latin typeface="Consolas" panose="020B0609020204030204" pitchFamily="49" charset="0"/>
              </a:rPr>
              <a:t> </a:t>
            </a:r>
            <a:r>
              <a:rPr lang="en-US" altLang="zh-CN" sz="1150" dirty="0" err="1">
                <a:solidFill>
                  <a:srgbClr val="267F99"/>
                </a:solidFill>
                <a:latin typeface="Consolas" panose="020B0609020204030204" pitchFamily="49" charset="0"/>
              </a:rPr>
              <a:t>MoveAction</a:t>
            </a:r>
            <a:r>
              <a:rPr lang="en-US" altLang="zh-CN" sz="1150" dirty="0">
                <a:latin typeface="Consolas" panose="020B0609020204030204" pitchFamily="49" charset="0"/>
              </a:rPr>
              <a:t>(</a:t>
            </a:r>
            <a:r>
              <a:rPr lang="en-US" altLang="zh-CN" sz="115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navMeshAgent</a:t>
            </a:r>
            <a:r>
              <a:rPr lang="en-US" altLang="zh-CN" sz="1150" dirty="0">
                <a:latin typeface="Consolas" panose="020B0609020204030204" pitchFamily="49" charset="0"/>
              </a:rPr>
              <a:t>, </a:t>
            </a:r>
            <a:r>
              <a:rPr lang="en-US" altLang="zh-CN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moveSpeed</a:t>
            </a:r>
            <a:r>
              <a:rPr lang="en-US" altLang="zh-CN" sz="1150" dirty="0">
                <a:latin typeface="Consolas" panose="020B0609020204030204" pitchFamily="49" charset="0"/>
              </a:rPr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                    </a:t>
            </a:r>
            <a:r>
              <a:rPr lang="en-US" altLang="zh-CN" sz="1150" dirty="0" err="1">
                <a:solidFill>
                  <a:srgbClr val="795E26"/>
                </a:solidFill>
                <a:latin typeface="Consolas" panose="020B0609020204030204" pitchFamily="49" charset="0"/>
              </a:rPr>
              <a:t>GetRandomTwitchTarget</a:t>
            </a:r>
            <a:r>
              <a:rPr lang="en-US" altLang="zh-CN" sz="1150" dirty="0">
                <a:latin typeface="Consolas" panose="020B0609020204030204" pitchFamily="49" charset="0"/>
              </a:rPr>
              <a:t>(</a:t>
            </a:r>
            <a:r>
              <a:rPr lang="en-US" altLang="zh-CN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altLang="zh-CN" sz="1150" dirty="0" err="1">
                <a:latin typeface="Consolas" panose="020B0609020204030204" pitchFamily="49" charset="0"/>
              </a:rPr>
              <a:t>.</a:t>
            </a:r>
            <a:r>
              <a:rPr lang="en-US" altLang="zh-CN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CN" sz="1150" dirty="0">
                <a:latin typeface="Consolas" panose="020B060902020403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                </a:t>
            </a:r>
            <a:r>
              <a:rPr lang="en-US" altLang="zh-CN" sz="11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50" dirty="0">
                <a:latin typeface="Consolas" panose="020B0609020204030204" pitchFamily="49" charset="0"/>
              </a:rPr>
              <a:t> </a:t>
            </a:r>
            <a:r>
              <a:rPr lang="en-US" altLang="zh-CN" sz="1150" dirty="0" err="1">
                <a:solidFill>
                  <a:srgbClr val="267F99"/>
                </a:solidFill>
                <a:latin typeface="Consolas" panose="020B0609020204030204" pitchFamily="49" charset="0"/>
              </a:rPr>
              <a:t>TriggerAction</a:t>
            </a:r>
            <a:r>
              <a:rPr lang="en-US" altLang="zh-CN" sz="1150" dirty="0">
                <a:latin typeface="Consolas" panose="020B0609020204030204" pitchFamily="49" charset="0"/>
              </a:rPr>
              <a:t>(</a:t>
            </a:r>
            <a:r>
              <a:rPr lang="en-US" altLang="zh-CN" sz="1150" dirty="0">
                <a:solidFill>
                  <a:srgbClr val="098658"/>
                </a:solidFill>
                <a:latin typeface="Consolas" panose="020B0609020204030204" pitchFamily="49" charset="0"/>
              </a:rPr>
              <a:t>2.5f</a:t>
            </a:r>
            <a:r>
              <a:rPr lang="en-US" altLang="zh-CN" sz="1150" dirty="0">
                <a:latin typeface="Consolas" panose="020B0609020204030204" pitchFamily="49" charset="0"/>
              </a:rPr>
              <a:t>, </a:t>
            </a:r>
            <a:r>
              <a:rPr lang="en-US" altLang="zh-CN" sz="1150" dirty="0" err="1">
                <a:solidFill>
                  <a:srgbClr val="001080"/>
                </a:solidFill>
                <a:latin typeface="Consolas" panose="020B0609020204030204" pitchFamily="49" charset="0"/>
              </a:rPr>
              <a:t>triggerableEntity</a:t>
            </a:r>
            <a:r>
              <a:rPr lang="en-US" altLang="zh-CN" sz="1150" dirty="0">
                <a:latin typeface="Consolas" panose="020B060902020403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    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};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    </a:t>
            </a:r>
            <a:r>
              <a:rPr lang="en-US" altLang="zh-CN" sz="115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50" dirty="0">
                <a:latin typeface="Consolas" panose="020B0609020204030204" pitchFamily="49" charset="0"/>
              </a:rPr>
              <a:t> </a:t>
            </a:r>
            <a:r>
              <a:rPr lang="en-US" altLang="zh-CN" sz="1150" dirty="0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50" dirty="0"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5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P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109</Words>
  <Application>Microsoft Office PowerPoint</Application>
  <PresentationFormat>自定义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Noto Sans SC</vt:lpstr>
      <vt:lpstr>微软雅黑</vt:lpstr>
      <vt:lpstr>Arial</vt:lpstr>
      <vt:lpstr>Calibri</vt:lpstr>
      <vt:lpstr>Consolas</vt:lpstr>
      <vt:lpstr>Office 主题​​</vt:lpstr>
      <vt:lpstr>Office 主题​​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5</cp:revision>
  <dcterms:modified xsi:type="dcterms:W3CDTF">2025-02-27T14:18:57Z</dcterms:modified>
</cp:coreProperties>
</file>