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57200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4660"/>
  </p:normalViewPr>
  <p:slideViewPr>
    <p:cSldViewPr snapToGrid="0">
      <p:cViewPr>
        <p:scale>
          <a:sx n="200" d="100"/>
          <a:sy n="200" d="100"/>
        </p:scale>
        <p:origin x="88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17978"/>
            <a:ext cx="3429000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99563"/>
            <a:ext cx="3429000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70912"/>
            <a:ext cx="985838" cy="1128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70912"/>
            <a:ext cx="2900363" cy="11287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32053"/>
            <a:ext cx="3943350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891334"/>
            <a:ext cx="3943350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354560"/>
            <a:ext cx="1943100" cy="845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354560"/>
            <a:ext cx="1943100" cy="845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70912"/>
            <a:ext cx="3943350" cy="257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26504"/>
            <a:ext cx="1934170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486518"/>
            <a:ext cx="1934170" cy="715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26504"/>
            <a:ext cx="1943696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486518"/>
            <a:ext cx="1943696" cy="715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5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8794"/>
            <a:ext cx="147458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91771"/>
            <a:ext cx="2314575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99574"/>
            <a:ext cx="147458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8794"/>
            <a:ext cx="1474589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91771"/>
            <a:ext cx="2314575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399574"/>
            <a:ext cx="1474589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0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70912"/>
            <a:ext cx="3943350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354560"/>
            <a:ext cx="3943350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234486"/>
            <a:ext cx="1028700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234486"/>
            <a:ext cx="1543050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234486"/>
            <a:ext cx="1028700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A2FBFC00-3670-13ED-AB1C-9834636EB614}"/>
              </a:ext>
            </a:extLst>
          </p:cNvPr>
          <p:cNvGrpSpPr/>
          <p:nvPr/>
        </p:nvGrpSpPr>
        <p:grpSpPr>
          <a:xfrm>
            <a:off x="1644309" y="80655"/>
            <a:ext cx="2874811" cy="1170601"/>
            <a:chOff x="220837" y="92166"/>
            <a:chExt cx="2874811" cy="1170601"/>
          </a:xfrm>
        </p:grpSpPr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53753C7B-47C7-6993-EA32-F9E4EF886ABB}"/>
                </a:ext>
              </a:extLst>
            </p:cNvPr>
            <p:cNvGrpSpPr/>
            <p:nvPr/>
          </p:nvGrpSpPr>
          <p:grpSpPr>
            <a:xfrm>
              <a:off x="220837" y="92166"/>
              <a:ext cx="2874811" cy="1170601"/>
              <a:chOff x="8607953" y="3073337"/>
              <a:chExt cx="2874809" cy="1170603"/>
            </a:xfrm>
          </p:grpSpPr>
          <p:sp>
            <p:nvSpPr>
              <p:cNvPr id="41" name="AutoShape 68">
                <a:extLst>
                  <a:ext uri="{FF2B5EF4-FFF2-40B4-BE49-F238E27FC236}">
                    <a16:creationId xmlns:a16="http://schemas.microsoft.com/office/drawing/2014/main" id="{C4C0D33D-04E6-EEC5-4AE6-A137424A1F3A}"/>
                  </a:ext>
                </a:extLst>
              </p:cNvPr>
              <p:cNvSpPr/>
              <p:nvPr/>
            </p:nvSpPr>
            <p:spPr>
              <a:xfrm>
                <a:off x="8607953" y="3073337"/>
                <a:ext cx="2874809" cy="1170603"/>
              </a:xfrm>
              <a:prstGeom prst="roundRect">
                <a:avLst>
                  <a:gd name="adj" fmla="val 16666"/>
                </a:avLst>
              </a:prstGeom>
              <a:gradFill rotWithShape="1">
                <a:gsLst>
                  <a:gs pos="0">
                    <a:srgbClr val="30C0B4">
                      <a:lumMod val="110000"/>
                      <a:satMod val="105000"/>
                      <a:tint val="67000"/>
                    </a:srgbClr>
                  </a:gs>
                  <a:gs pos="50000">
                    <a:srgbClr val="30C0B4">
                      <a:lumMod val="105000"/>
                      <a:satMod val="103000"/>
                      <a:tint val="73000"/>
                    </a:srgbClr>
                  </a:gs>
                  <a:gs pos="100000">
                    <a:srgbClr val="30C0B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30C0B4"/>
                </a:solidFill>
                <a:prstDash val="solid"/>
                <a:miter lim="800000"/>
              </a:ln>
              <a:effectLst/>
            </p:spPr>
            <p:txBody>
              <a:bodyPr lIns="91439" tIns="0" rIns="91439" bIns="45720" rtlCol="0" anchor="t">
                <a:noAutofit/>
              </a:bodyPr>
              <a:lstStyle/>
              <a:p>
                <a:pPr algn="ctr" defTabSz="914551">
                  <a:buClr>
                    <a:srgbClr val="000000"/>
                  </a:buClr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Grab-And-Shoot-Gun Task</a:t>
                </a:r>
              </a:p>
            </p:txBody>
          </p:sp>
          <p:cxnSp>
            <p:nvCxnSpPr>
              <p:cNvPr id="42" name="Connector 69">
                <a:extLst>
                  <a:ext uri="{FF2B5EF4-FFF2-40B4-BE49-F238E27FC236}">
                    <a16:creationId xmlns:a16="http://schemas.microsoft.com/office/drawing/2014/main" id="{AD985E98-31DD-57E2-FF84-2B0171572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16" y="4072728"/>
                <a:ext cx="2575617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43" name="AutoShape 70">
                <a:extLst>
                  <a:ext uri="{FF2B5EF4-FFF2-40B4-BE49-F238E27FC236}">
                    <a16:creationId xmlns:a16="http://schemas.microsoft.com/office/drawing/2014/main" id="{5175AA6F-A695-E0FF-BC22-3C82A195B348}"/>
                  </a:ext>
                </a:extLst>
              </p:cNvPr>
              <p:cNvSpPr/>
              <p:nvPr/>
            </p:nvSpPr>
            <p:spPr>
              <a:xfrm>
                <a:off x="8667359" y="3443735"/>
                <a:ext cx="1079500" cy="161788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551">
                  <a:buClr>
                    <a:srgbClr val="000000"/>
                  </a:buClr>
                  <a:defRPr/>
                </a:pPr>
                <a:r>
                  <a:rPr lang="en-US" sz="8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Move</a:t>
                </a:r>
                <a:r>
                  <a:rPr lang="en-US" sz="899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 Action</a:t>
                </a:r>
                <a:endParaRPr lang="en-US" sz="105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AutoShape 71">
                <a:extLst>
                  <a:ext uri="{FF2B5EF4-FFF2-40B4-BE49-F238E27FC236}">
                    <a16:creationId xmlns:a16="http://schemas.microsoft.com/office/drawing/2014/main" id="{3FA854E6-CD68-1B5C-81E9-E6D3B7406E7B}"/>
                  </a:ext>
                </a:extLst>
              </p:cNvPr>
              <p:cNvSpPr/>
              <p:nvPr/>
            </p:nvSpPr>
            <p:spPr>
              <a:xfrm>
                <a:off x="9723211" y="3443735"/>
                <a:ext cx="1718752" cy="161788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551">
                  <a:buClr>
                    <a:srgbClr val="000000"/>
                  </a:buClr>
                  <a:defRPr/>
                </a:pPr>
                <a:r>
                  <a:rPr lang="en-US" sz="899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Grab </a:t>
                </a:r>
                <a:r>
                  <a:rPr lang="en-US" sz="8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Action</a:t>
                </a:r>
                <a:endParaRPr lang="en-US" sz="105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AutoShape 72">
                <a:extLst>
                  <a:ext uri="{FF2B5EF4-FFF2-40B4-BE49-F238E27FC236}">
                    <a16:creationId xmlns:a16="http://schemas.microsoft.com/office/drawing/2014/main" id="{8D01F336-5958-0979-21FB-857C94C6E6D0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737201" cy="105645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551">
                  <a:buClr>
                    <a:srgbClr val="000000"/>
                  </a:buClr>
                  <a:defRPr/>
                </a:pPr>
                <a:r>
                  <a:rPr lang="en-US" sz="7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899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AutoShape 73">
                <a:extLst>
                  <a:ext uri="{FF2B5EF4-FFF2-40B4-BE49-F238E27FC236}">
                    <a16:creationId xmlns:a16="http://schemas.microsoft.com/office/drawing/2014/main" id="{10213D76-D634-4051-82BC-7422FC413A55}"/>
                  </a:ext>
                </a:extLst>
              </p:cNvPr>
              <p:cNvSpPr/>
              <p:nvPr/>
            </p:nvSpPr>
            <p:spPr>
              <a:xfrm>
                <a:off x="9474167" y="4050278"/>
                <a:ext cx="1718752" cy="19366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39" tIns="45720" rIns="91439" bIns="45720" rtlCol="0" anchor="t">
                <a:noAutofit/>
              </a:bodyPr>
              <a:lstStyle/>
              <a:p>
                <a:pPr defTabSz="914551">
                  <a:buClr>
                    <a:srgbClr val="000000"/>
                  </a:buClr>
                  <a:defRPr/>
                </a:pPr>
                <a:r>
                  <a:rPr lang="en-US" sz="800" b="1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  <p:sp>
            <p:nvSpPr>
              <p:cNvPr id="47" name="AutoShape 74">
                <a:extLst>
                  <a:ext uri="{FF2B5EF4-FFF2-40B4-BE49-F238E27FC236}">
                    <a16:creationId xmlns:a16="http://schemas.microsoft.com/office/drawing/2014/main" id="{BFB24330-B5AF-01CC-2AFF-60F77EFBCDDC}"/>
                  </a:ext>
                </a:extLst>
              </p:cNvPr>
              <p:cNvSpPr/>
              <p:nvPr/>
            </p:nvSpPr>
            <p:spPr>
              <a:xfrm>
                <a:off x="10062725" y="3261846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39" tIns="45720" rIns="91439" bIns="45720" rtlCol="0" anchor="t">
                <a:noAutofit/>
              </a:bodyPr>
              <a:lstStyle/>
              <a:p>
                <a:pPr defTabSz="914551">
                  <a:buClr>
                    <a:srgbClr val="000000"/>
                  </a:buClr>
                  <a:defRPr/>
                </a:pPr>
                <a:r>
                  <a:rPr lang="en-US" sz="8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p:grpSp>
        <p:sp>
          <p:nvSpPr>
            <p:cNvPr id="48" name="AutoShape 72">
              <a:extLst>
                <a:ext uri="{FF2B5EF4-FFF2-40B4-BE49-F238E27FC236}">
                  <a16:creationId xmlns:a16="http://schemas.microsoft.com/office/drawing/2014/main" id="{42CE18AE-E0BE-87E2-BB4F-28DE359622AF}"/>
                </a:ext>
              </a:extLst>
            </p:cNvPr>
            <p:cNvSpPr/>
            <p:nvPr/>
          </p:nvSpPr>
          <p:spPr>
            <a:xfrm>
              <a:off x="2308355" y="662454"/>
              <a:ext cx="737201" cy="105645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551">
                <a:buClr>
                  <a:srgbClr val="000000"/>
                </a:buClr>
                <a:defRPr/>
              </a:pPr>
              <a:r>
                <a:rPr lang="en-US" sz="7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899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A2E2720C-EAB5-FABD-D88C-CF0E9BE40B92}"/>
                </a:ext>
              </a:extLst>
            </p:cNvPr>
            <p:cNvSpPr/>
            <p:nvPr/>
          </p:nvSpPr>
          <p:spPr>
            <a:xfrm>
              <a:off x="1337572" y="812999"/>
              <a:ext cx="495658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551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AutoShape 72">
              <a:extLst>
                <a:ext uri="{FF2B5EF4-FFF2-40B4-BE49-F238E27FC236}">
                  <a16:creationId xmlns:a16="http://schemas.microsoft.com/office/drawing/2014/main" id="{A08B6369-C694-837B-08B9-CE626D170D34}"/>
                </a:ext>
              </a:extLst>
            </p:cNvPr>
            <p:cNvSpPr/>
            <p:nvPr/>
          </p:nvSpPr>
          <p:spPr>
            <a:xfrm>
              <a:off x="2473510" y="812999"/>
              <a:ext cx="538590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551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</a:t>
              </a:r>
            </a:p>
            <a:p>
              <a:pPr algn="ctr" defTabSz="914551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AutoShape 72">
              <a:extLst>
                <a:ext uri="{FF2B5EF4-FFF2-40B4-BE49-F238E27FC236}">
                  <a16:creationId xmlns:a16="http://schemas.microsoft.com/office/drawing/2014/main" id="{4FCFDE20-A0EE-C465-18F6-A2D71D24C48B}"/>
                </a:ext>
              </a:extLst>
            </p:cNvPr>
            <p:cNvSpPr/>
            <p:nvPr/>
          </p:nvSpPr>
          <p:spPr>
            <a:xfrm>
              <a:off x="1915824" y="814261"/>
              <a:ext cx="538590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551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</a:t>
              </a:r>
            </a:p>
            <a:p>
              <a:pPr algn="ctr" defTabSz="914551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84" name="Picture 59">
            <a:extLst>
              <a:ext uri="{FF2B5EF4-FFF2-40B4-BE49-F238E27FC236}">
                <a16:creationId xmlns:a16="http://schemas.microsoft.com/office/drawing/2014/main" id="{DD82937A-88CE-9347-1039-A6737D33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" y="89314"/>
            <a:ext cx="358455" cy="31880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05" name="AutoShape 4" descr="28 3D Wireless Gaming Illustrations - Free in PNG, BLEND, GLTF - IconScout">
            <a:extLst>
              <a:ext uri="{FF2B5EF4-FFF2-40B4-BE49-F238E27FC236}">
                <a16:creationId xmlns:a16="http://schemas.microsoft.com/office/drawing/2014/main" id="{D6599E8D-B6DB-3413-4E17-5B0D6DDD6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31" y="5926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BCC5DE-CD28-B3E4-3698-658CFBBA7379}"/>
              </a:ext>
            </a:extLst>
          </p:cNvPr>
          <p:cNvGrpSpPr/>
          <p:nvPr/>
        </p:nvGrpSpPr>
        <p:grpSpPr>
          <a:xfrm>
            <a:off x="1132721" y="58668"/>
            <a:ext cx="475857" cy="505315"/>
            <a:chOff x="620537" y="77145"/>
            <a:chExt cx="581121" cy="630182"/>
          </a:xfrm>
        </p:grpSpPr>
        <p:pic>
          <p:nvPicPr>
            <p:cNvPr id="1032" name="Picture 8" descr="Molecule Series Desk - Virco">
              <a:extLst>
                <a:ext uri="{FF2B5EF4-FFF2-40B4-BE49-F238E27FC236}">
                  <a16:creationId xmlns:a16="http://schemas.microsoft.com/office/drawing/2014/main" id="{A223C729-380C-680A-0437-D1013473F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37" y="126206"/>
              <a:ext cx="581121" cy="58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4DF032DF-F004-0FE0-BE3B-121BF473B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784214" y="77145"/>
              <a:ext cx="253766" cy="24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" name="椭圆 108">
            <a:extLst>
              <a:ext uri="{FF2B5EF4-FFF2-40B4-BE49-F238E27FC236}">
                <a16:creationId xmlns:a16="http://schemas.microsoft.com/office/drawing/2014/main" id="{D084DE3A-7757-D3C7-CB60-5B4E7384D983}"/>
              </a:ext>
            </a:extLst>
          </p:cNvPr>
          <p:cNvSpPr/>
          <p:nvPr/>
        </p:nvSpPr>
        <p:spPr>
          <a:xfrm>
            <a:off x="407314" y="13793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8FEAE4-ED9F-3125-7EE8-A5843E8D196A}"/>
              </a:ext>
            </a:extLst>
          </p:cNvPr>
          <p:cNvSpPr txBox="1"/>
          <p:nvPr/>
        </p:nvSpPr>
        <p:spPr>
          <a:xfrm>
            <a:off x="445606" y="78364"/>
            <a:ext cx="746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to Approcach The Gun</a:t>
            </a:r>
            <a:endParaRPr lang="en-US" altLang="zh-CN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F735880-757E-4596-FC93-BDCF0A982CFD}"/>
              </a:ext>
            </a:extLst>
          </p:cNvPr>
          <p:cNvCxnSpPr>
            <a:cxnSpLocks/>
          </p:cNvCxnSpPr>
          <p:nvPr/>
        </p:nvCxnSpPr>
        <p:spPr>
          <a:xfrm flipV="1">
            <a:off x="510226" y="306610"/>
            <a:ext cx="617677" cy="78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23BCAD6-5E6A-32A9-93EE-4CEF6090D788}"/>
              </a:ext>
            </a:extLst>
          </p:cNvPr>
          <p:cNvGrpSpPr/>
          <p:nvPr/>
        </p:nvGrpSpPr>
        <p:grpSpPr>
          <a:xfrm>
            <a:off x="816929" y="504382"/>
            <a:ext cx="475857" cy="465358"/>
            <a:chOff x="620537" y="77145"/>
            <a:chExt cx="581121" cy="630182"/>
          </a:xfrm>
        </p:grpSpPr>
        <p:pic>
          <p:nvPicPr>
            <p:cNvPr id="121" name="Picture 8" descr="Molecule Series Desk - Virco">
              <a:extLst>
                <a:ext uri="{FF2B5EF4-FFF2-40B4-BE49-F238E27FC236}">
                  <a16:creationId xmlns:a16="http://schemas.microsoft.com/office/drawing/2014/main" id="{ABCBD58C-3610-C7B9-29F2-30E6D7434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37" y="126206"/>
              <a:ext cx="581121" cy="58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DBF56DD7-40D8-B4AA-F8B0-D80E2039F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784214" y="77145"/>
              <a:ext cx="253766" cy="24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" name="Picture 59">
            <a:extLst>
              <a:ext uri="{FF2B5EF4-FFF2-40B4-BE49-F238E27FC236}">
                <a16:creationId xmlns:a16="http://schemas.microsoft.com/office/drawing/2014/main" id="{44E50F4B-2165-8CB7-75ED-468D2611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2" y="412143"/>
            <a:ext cx="358455" cy="31880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26" name="椭圆 125">
            <a:extLst>
              <a:ext uri="{FF2B5EF4-FFF2-40B4-BE49-F238E27FC236}">
                <a16:creationId xmlns:a16="http://schemas.microsoft.com/office/drawing/2014/main" id="{61C89178-A759-8306-3875-1421CBBEB76A}"/>
              </a:ext>
            </a:extLst>
          </p:cNvPr>
          <p:cNvSpPr/>
          <p:nvPr/>
        </p:nvSpPr>
        <p:spPr>
          <a:xfrm>
            <a:off x="164964" y="536023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49F0E9A-85EC-ADFB-A6F4-BAD583C3A66E}"/>
              </a:ext>
            </a:extLst>
          </p:cNvPr>
          <p:cNvSpPr txBox="1"/>
          <p:nvPr/>
        </p:nvSpPr>
        <p:spPr>
          <a:xfrm>
            <a:off x="183894" y="481102"/>
            <a:ext cx="539139" cy="24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Try to Grab the Gun</a:t>
            </a:r>
            <a:endParaRPr lang="zh-CN" altLang="en-US" sz="5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椭圆 1023">
            <a:extLst>
              <a:ext uri="{FF2B5EF4-FFF2-40B4-BE49-F238E27FC236}">
                <a16:creationId xmlns:a16="http://schemas.microsoft.com/office/drawing/2014/main" id="{BCA87455-9DD5-75D9-23C5-3BDB235539C5}"/>
              </a:ext>
            </a:extLst>
          </p:cNvPr>
          <p:cNvSpPr/>
          <p:nvPr/>
        </p:nvSpPr>
        <p:spPr>
          <a:xfrm>
            <a:off x="81384" y="963226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9368D3C-EA6C-BEAF-5686-5C6ABF8C038F}"/>
              </a:ext>
            </a:extLst>
          </p:cNvPr>
          <p:cNvSpPr txBox="1"/>
          <p:nvPr/>
        </p:nvSpPr>
        <p:spPr>
          <a:xfrm>
            <a:off x="110009" y="914837"/>
            <a:ext cx="883775" cy="24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Around Randomly;</a:t>
            </a:r>
          </a:p>
          <a:p>
            <a:r>
              <a:rPr lang="en-US" altLang="zh-CN" sz="501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Try to Fire the Gun</a:t>
            </a:r>
            <a:endParaRPr lang="zh-CN" altLang="en-US" sz="5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A476A4F4-F980-661E-9567-88230CAAD93B}"/>
              </a:ext>
            </a:extLst>
          </p:cNvPr>
          <p:cNvGrpSpPr/>
          <p:nvPr/>
        </p:nvGrpSpPr>
        <p:grpSpPr>
          <a:xfrm>
            <a:off x="972990" y="901026"/>
            <a:ext cx="524560" cy="328755"/>
            <a:chOff x="913753" y="962199"/>
            <a:chExt cx="524560" cy="328755"/>
          </a:xfrm>
        </p:grpSpPr>
        <p:pic>
          <p:nvPicPr>
            <p:cNvPr id="1027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E4DE9325-2BD8-1B95-1F2F-BBBAFFD95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6327" flipH="1">
              <a:off x="913753" y="969661"/>
              <a:ext cx="265097" cy="25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59">
              <a:extLst>
                <a:ext uri="{FF2B5EF4-FFF2-40B4-BE49-F238E27FC236}">
                  <a16:creationId xmlns:a16="http://schemas.microsoft.com/office/drawing/2014/main" id="{D8D44D59-A041-8A01-7DFF-A2405309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68666" y="962199"/>
              <a:ext cx="369647" cy="328755"/>
            </a:xfrm>
            <a:prstGeom prst="rect">
              <a:avLst/>
            </a:prstGeom>
            <a:ln>
              <a:noFill/>
              <a:prstDash val="solid"/>
            </a:ln>
          </p:spPr>
        </p:pic>
      </p:grpSp>
    </p:spTree>
    <p:extLst>
      <p:ext uri="{BB962C8B-B14F-4D97-AF65-F5344CB8AC3E}">
        <p14:creationId xmlns:p14="http://schemas.microsoft.com/office/powerpoint/2010/main" val="12122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42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21</cp:revision>
  <dcterms:created xsi:type="dcterms:W3CDTF">2025-02-27T14:31:28Z</dcterms:created>
  <dcterms:modified xsi:type="dcterms:W3CDTF">2025-02-28T01:29:05Z</dcterms:modified>
</cp:coreProperties>
</file>