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40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Grid="0">
      <p:cViewPr>
        <p:scale>
          <a:sx n="150" d="100"/>
          <a:sy n="150" d="100"/>
        </p:scale>
        <p:origin x="88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D621-6B0E-4025-9F27-5EA14815B16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/>
              <p:nvPr/>
            </p:nvSpPr>
            <p:spPr>
              <a:xfrm>
                <a:off x="106975" y="543117"/>
                <a:ext cx="2989378" cy="3600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600" dirty="0">
                    <a:latin typeface="Consolas" panose="020B0609020204030204" pitchFamily="49" charset="0"/>
                    <a:cs typeface="Arial" panose="020B0604020202020204" pitchFamily="34" charset="0"/>
                  </a:rPr>
                  <a:t>Grab-and-Shoot-Gun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" y="543117"/>
                <a:ext cx="2989378" cy="360000"/>
              </a:xfrm>
              <a:prstGeom prst="round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/>
              <p:nvPr/>
            </p:nvSpPr>
            <p:spPr>
              <a:xfrm>
                <a:off x="4466519" y="414297"/>
                <a:ext cx="2216257" cy="57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600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</a:t>
                </a:r>
              </a:p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cs typeface="Arial" panose="020B0604020202020204" pitchFamily="34" charset="0"/>
                  </a:rPr>
                  <a:t>Speed-Up Skills</a:t>
                </a:r>
                <a:endParaRPr lang="zh-CN" altLang="en-US" sz="16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19" y="414297"/>
                <a:ext cx="2216257" cy="576000"/>
              </a:xfrm>
              <a:prstGeom prst="roundRect">
                <a:avLst/>
              </a:prstGeom>
              <a:blipFill>
                <a:blip r:embed="rId3"/>
                <a:stretch>
                  <a:fillRect t="-4211" b="-157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/>
              <p:nvPr/>
            </p:nvSpPr>
            <p:spPr>
              <a:xfrm>
                <a:off x="118401" y="1559282"/>
                <a:ext cx="2966527" cy="3600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600" dirty="0">
                    <a:latin typeface="Consolas" panose="020B0609020204030204" pitchFamily="49" charset="0"/>
                    <a:cs typeface="Arial" panose="020B0604020202020204" pitchFamily="34" charset="0"/>
                  </a:rPr>
                  <a:t>Press-Button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" y="1559282"/>
                <a:ext cx="2966527" cy="360000"/>
              </a:xfrm>
              <a:prstGeom prst="round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/>
              <p:nvPr/>
            </p:nvSpPr>
            <p:spPr>
              <a:xfrm>
                <a:off x="4430960" y="1425829"/>
                <a:ext cx="2287377" cy="57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600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Slow-Time Skills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60" y="1425829"/>
                <a:ext cx="2287377" cy="576000"/>
              </a:xfrm>
              <a:prstGeom prst="roundRect">
                <a:avLst/>
              </a:prstGeom>
              <a:blipFill>
                <a:blip r:embed="rId5"/>
                <a:stretch>
                  <a:fillRect t="-4211" b="-1684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775849-335F-6BE8-7E7F-918AA072EDE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601664" y="903117"/>
            <a:ext cx="1" cy="656165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F5D9D9-F4E8-844B-5A59-163FF4DD9550}"/>
              </a:ext>
            </a:extLst>
          </p:cNvPr>
          <p:cNvCxnSpPr>
            <a:cxnSpLocks/>
          </p:cNvCxnSpPr>
          <p:nvPr/>
        </p:nvCxnSpPr>
        <p:spPr>
          <a:xfrm>
            <a:off x="3096353" y="714098"/>
            <a:ext cx="1368000" cy="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/>
              <p:nvPr/>
            </p:nvSpPr>
            <p:spPr>
              <a:xfrm>
                <a:off x="3730073" y="318500"/>
                <a:ext cx="26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73" y="318500"/>
                <a:ext cx="261880" cy="369332"/>
              </a:xfrm>
              <a:prstGeom prst="rect">
                <a:avLst/>
              </a:prstGeom>
              <a:blipFill>
                <a:blip r:embed="rId6"/>
                <a:stretch>
                  <a:fillRect r="-23256" b="-81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/>
              <p:nvPr/>
            </p:nvSpPr>
            <p:spPr>
              <a:xfrm rot="-660000">
                <a:off x="3018520" y="937509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660000">
                <a:off x="3018520" y="937509"/>
                <a:ext cx="886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E826EAB-43B8-F31A-6E27-DDA86A3B56B1}"/>
              </a:ext>
            </a:extLst>
          </p:cNvPr>
          <p:cNvCxnSpPr>
            <a:cxnSpLocks/>
          </p:cNvCxnSpPr>
          <p:nvPr/>
        </p:nvCxnSpPr>
        <p:spPr>
          <a:xfrm>
            <a:off x="5574648" y="990297"/>
            <a:ext cx="1" cy="435532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/>
              <p:nvPr/>
            </p:nvSpPr>
            <p:spPr>
              <a:xfrm>
                <a:off x="5582882" y="1000145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2" y="1000145"/>
                <a:ext cx="886905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8AFA5C98-0DC7-8EA1-3A93-FF76582CCB1E}"/>
              </a:ext>
            </a:extLst>
          </p:cNvPr>
          <p:cNvGrpSpPr/>
          <p:nvPr/>
        </p:nvGrpSpPr>
        <p:grpSpPr>
          <a:xfrm>
            <a:off x="3572670" y="415006"/>
            <a:ext cx="188994" cy="202608"/>
            <a:chOff x="3674785" y="499621"/>
            <a:chExt cx="188994" cy="202608"/>
          </a:xfrm>
        </p:grpSpPr>
        <p:sp>
          <p:nvSpPr>
            <p:cNvPr id="74" name="AutoShape 128">
              <a:extLst>
                <a:ext uri="{FF2B5EF4-FFF2-40B4-BE49-F238E27FC236}">
                  <a16:creationId xmlns:a16="http://schemas.microsoft.com/office/drawing/2014/main" id="{A3E8A041-F39C-38F9-7E87-8B4BE72634DE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5" name="AutoShape 129">
              <a:extLst>
                <a:ext uri="{FF2B5EF4-FFF2-40B4-BE49-F238E27FC236}">
                  <a16:creationId xmlns:a16="http://schemas.microsoft.com/office/drawing/2014/main" id="{F839F026-F373-818C-6D6F-53BD3DC50F86}"/>
                </a:ext>
              </a:extLst>
            </p:cNvPr>
            <p:cNvSpPr/>
            <p:nvPr/>
          </p:nvSpPr>
          <p:spPr>
            <a:xfrm>
              <a:off x="3736779" y="49962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5F7C74A-F5C3-5B64-7A4A-67FCD8C90A2F}"/>
              </a:ext>
            </a:extLst>
          </p:cNvPr>
          <p:cNvGrpSpPr/>
          <p:nvPr/>
        </p:nvGrpSpPr>
        <p:grpSpPr>
          <a:xfrm>
            <a:off x="5703038" y="1111170"/>
            <a:ext cx="188994" cy="197413"/>
            <a:chOff x="3674785" y="504816"/>
            <a:chExt cx="188994" cy="197413"/>
          </a:xfrm>
        </p:grpSpPr>
        <p:sp>
          <p:nvSpPr>
            <p:cNvPr id="78" name="AutoShape 128">
              <a:extLst>
                <a:ext uri="{FF2B5EF4-FFF2-40B4-BE49-F238E27FC236}">
                  <a16:creationId xmlns:a16="http://schemas.microsoft.com/office/drawing/2014/main" id="{F11A84D0-48EB-EAF6-41D9-41DF7D0D89D1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9" name="AutoShape 129">
              <a:extLst>
                <a:ext uri="{FF2B5EF4-FFF2-40B4-BE49-F238E27FC236}">
                  <a16:creationId xmlns:a16="http://schemas.microsoft.com/office/drawing/2014/main" id="{D2191D25-85D3-F43D-69DF-9C827BAC7108}"/>
                </a:ext>
              </a:extLst>
            </p:cNvPr>
            <p:cNvSpPr/>
            <p:nvPr/>
          </p:nvSpPr>
          <p:spPr>
            <a:xfrm>
              <a:off x="3736779" y="504816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lang="en-US" sz="1100" dirty="0"/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8DAAACB-5CDC-AF06-86C9-C1276B26219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01665" y="990297"/>
            <a:ext cx="3972983" cy="568985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/>
              <p:nvPr/>
            </p:nvSpPr>
            <p:spPr>
              <a:xfrm>
                <a:off x="822436" y="1087779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6" y="1087779"/>
                <a:ext cx="88690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24654E-2344-5C09-6719-455EB914F21E}"/>
              </a:ext>
            </a:extLst>
          </p:cNvPr>
          <p:cNvCxnSpPr>
            <a:cxnSpLocks/>
          </p:cNvCxnSpPr>
          <p:nvPr/>
        </p:nvCxnSpPr>
        <p:spPr>
          <a:xfrm flipH="1">
            <a:off x="3078750" y="1730264"/>
            <a:ext cx="1353694" cy="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/>
              <p:nvPr/>
            </p:nvSpPr>
            <p:spPr>
              <a:xfrm>
                <a:off x="3387918" y="1688345"/>
                <a:ext cx="967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18" y="1688345"/>
                <a:ext cx="967021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B371D71A-DDAF-1DA2-7D12-BBBC9E64B3E9}"/>
              </a:ext>
            </a:extLst>
          </p:cNvPr>
          <p:cNvGrpSpPr/>
          <p:nvPr/>
        </p:nvGrpSpPr>
        <p:grpSpPr>
          <a:xfrm>
            <a:off x="3335960" y="1787896"/>
            <a:ext cx="183799" cy="192218"/>
            <a:chOff x="3674785" y="510011"/>
            <a:chExt cx="183799" cy="192218"/>
          </a:xfrm>
        </p:grpSpPr>
        <p:sp>
          <p:nvSpPr>
            <p:cNvPr id="99" name="AutoShape 128">
              <a:extLst>
                <a:ext uri="{FF2B5EF4-FFF2-40B4-BE49-F238E27FC236}">
                  <a16:creationId xmlns:a16="http://schemas.microsoft.com/office/drawing/2014/main" id="{87D9D11D-7BF9-DC07-B13B-07485E44D5AF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00" name="AutoShape 129">
              <a:extLst>
                <a:ext uri="{FF2B5EF4-FFF2-40B4-BE49-F238E27FC236}">
                  <a16:creationId xmlns:a16="http://schemas.microsoft.com/office/drawing/2014/main" id="{BFD4DD15-0180-2F75-FE00-A03624C78416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lang="en-US" sz="1100" dirty="0"/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416FCA7-0C7B-0FC0-E3FA-1697D392143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74645" y="2001829"/>
            <a:ext cx="4" cy="360000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075640D-8058-17BE-4F55-F4396D703013}"/>
              </a:ext>
            </a:extLst>
          </p:cNvPr>
          <p:cNvSpPr txBox="1"/>
          <p:nvPr/>
        </p:nvSpPr>
        <p:spPr>
          <a:xfrm>
            <a:off x="5326471" y="2155990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A712357-4484-A511-F277-A7F0A2019FDF}"/>
              </a:ext>
            </a:extLst>
          </p:cNvPr>
          <p:cNvCxnSpPr>
            <a:cxnSpLocks/>
          </p:cNvCxnSpPr>
          <p:nvPr/>
        </p:nvCxnSpPr>
        <p:spPr>
          <a:xfrm>
            <a:off x="1601664" y="190289"/>
            <a:ext cx="0" cy="36000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BB34852-AAA8-1113-F504-8F1A89D1C413}"/>
              </a:ext>
            </a:extLst>
          </p:cNvPr>
          <p:cNvSpPr txBox="1"/>
          <p:nvPr/>
        </p:nvSpPr>
        <p:spPr>
          <a:xfrm>
            <a:off x="1353778" y="-11306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293880F-716D-8BA4-AAE6-FD0920035494}"/>
              </a:ext>
            </a:extLst>
          </p:cNvPr>
          <p:cNvCxnSpPr>
            <a:cxnSpLocks/>
          </p:cNvCxnSpPr>
          <p:nvPr/>
        </p:nvCxnSpPr>
        <p:spPr>
          <a:xfrm flipH="1">
            <a:off x="1601664" y="1921059"/>
            <a:ext cx="1" cy="36000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D3166B5-D7C4-BEA8-47C8-C2D2A8EF9FE6}"/>
              </a:ext>
            </a:extLst>
          </p:cNvPr>
          <p:cNvSpPr txBox="1"/>
          <p:nvPr/>
        </p:nvSpPr>
        <p:spPr>
          <a:xfrm>
            <a:off x="1353778" y="2090311"/>
            <a:ext cx="50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EB388D1-A9C9-1AAB-3EDE-9F8A4C876C80}"/>
              </a:ext>
            </a:extLst>
          </p:cNvPr>
          <p:cNvGrpSpPr/>
          <p:nvPr/>
        </p:nvGrpSpPr>
        <p:grpSpPr>
          <a:xfrm>
            <a:off x="341856" y="2462764"/>
            <a:ext cx="6156825" cy="308750"/>
            <a:chOff x="1133610" y="3804743"/>
            <a:chExt cx="6156825" cy="308750"/>
          </a:xfrm>
        </p:grpSpPr>
        <p:sp>
          <p:nvSpPr>
            <p:cNvPr id="126" name="AutoShape 34">
              <a:extLst>
                <a:ext uri="{FF2B5EF4-FFF2-40B4-BE49-F238E27FC236}">
                  <a16:creationId xmlns:a16="http://schemas.microsoft.com/office/drawing/2014/main" id="{C17CE77E-4A22-8B67-2267-AA04850DADE8}"/>
                </a:ext>
              </a:extLst>
            </p:cNvPr>
            <p:cNvSpPr/>
            <p:nvPr/>
          </p:nvSpPr>
          <p:spPr>
            <a:xfrm>
              <a:off x="1133610" y="3806832"/>
              <a:ext cx="6125936" cy="288000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D28EC116-8DB7-42E0-F888-003FC7BA9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1885" y="3960821"/>
              <a:ext cx="1330569" cy="0"/>
            </a:xfrm>
            <a:prstGeom prst="straightConnector1">
              <a:avLst/>
            </a:prstGeom>
            <a:ln w="38100"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BB4B327-DB9B-E19E-1329-141F7FEB5F0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425" y="3960821"/>
              <a:ext cx="1369548" cy="0"/>
            </a:xfrm>
            <a:prstGeom prst="straightConnector1">
              <a:avLst/>
            </a:prstGeom>
            <a:ln w="38100">
              <a:solidFill>
                <a:schemeClr val="dk1">
                  <a:alpha val="50000"/>
                </a:schemeClr>
              </a:solidFill>
              <a:prstDash val="sysDash"/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BC92FC6-63C2-E4FC-6832-E0CB2B985653}"/>
                </a:ext>
              </a:extLst>
            </p:cNvPr>
            <p:cNvSpPr txBox="1"/>
            <p:nvPr/>
          </p:nvSpPr>
          <p:spPr>
            <a:xfrm>
              <a:off x="2516339" y="3804743"/>
              <a:ext cx="1508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Actual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2695C61-9CF3-4760-3325-001726015523}"/>
                </a:ext>
              </a:extLst>
            </p:cNvPr>
            <p:cNvSpPr txBox="1"/>
            <p:nvPr/>
          </p:nvSpPr>
          <p:spPr>
            <a:xfrm>
              <a:off x="5564000" y="3805716"/>
              <a:ext cx="1726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Probable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</TotalTime>
  <Words>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正阳 朱</dc:creator>
  <cp:lastModifiedBy>Hongning DAI</cp:lastModifiedBy>
  <cp:revision>16</cp:revision>
  <dcterms:created xsi:type="dcterms:W3CDTF">2025-04-05T02:45:06Z</dcterms:created>
  <dcterms:modified xsi:type="dcterms:W3CDTF">2025-09-09T10:57:44Z</dcterms:modified>
</cp:coreProperties>
</file>