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606800" cy="2057400"/>
  <p:notesSz cx="3606800" cy="2057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34" d="100"/>
          <a:sy n="334" d="100"/>
        </p:scale>
        <p:origin x="1308" y="2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0510" y="637794"/>
            <a:ext cx="3065780" cy="4320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41020" y="1152144"/>
            <a:ext cx="25247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80340" y="473202"/>
            <a:ext cx="1568958" cy="1357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57502" y="473202"/>
            <a:ext cx="1568958" cy="1357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6482" y="333628"/>
            <a:ext cx="1132083" cy="44119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6482" y="333628"/>
            <a:ext cx="1132205" cy="441325"/>
          </a:xfrm>
          <a:custGeom>
            <a:avLst/>
            <a:gdLst/>
            <a:ahLst/>
            <a:cxnLst/>
            <a:rect l="l" t="t" r="r" b="b"/>
            <a:pathLst>
              <a:path w="1132205" h="441325">
                <a:moveTo>
                  <a:pt x="0" y="73532"/>
                </a:moveTo>
                <a:lnTo>
                  <a:pt x="5779" y="44898"/>
                </a:lnTo>
                <a:lnTo>
                  <a:pt x="21539" y="21526"/>
                </a:lnTo>
                <a:lnTo>
                  <a:pt x="44916" y="5774"/>
                </a:lnTo>
                <a:lnTo>
                  <a:pt x="73541" y="0"/>
                </a:lnTo>
                <a:lnTo>
                  <a:pt x="1058550" y="0"/>
                </a:lnTo>
                <a:lnTo>
                  <a:pt x="1087173" y="5774"/>
                </a:lnTo>
                <a:lnTo>
                  <a:pt x="1110547" y="21526"/>
                </a:lnTo>
                <a:lnTo>
                  <a:pt x="1126304" y="44898"/>
                </a:lnTo>
                <a:lnTo>
                  <a:pt x="1132083" y="73532"/>
                </a:lnTo>
                <a:lnTo>
                  <a:pt x="1132083" y="367665"/>
                </a:lnTo>
                <a:lnTo>
                  <a:pt x="1126304" y="396299"/>
                </a:lnTo>
                <a:lnTo>
                  <a:pt x="1110547" y="419671"/>
                </a:lnTo>
                <a:lnTo>
                  <a:pt x="1087173" y="435423"/>
                </a:lnTo>
                <a:lnTo>
                  <a:pt x="1058550" y="441198"/>
                </a:lnTo>
                <a:lnTo>
                  <a:pt x="73541" y="441198"/>
                </a:lnTo>
                <a:lnTo>
                  <a:pt x="44916" y="435423"/>
                </a:lnTo>
                <a:lnTo>
                  <a:pt x="21539" y="419671"/>
                </a:lnTo>
                <a:lnTo>
                  <a:pt x="5779" y="396299"/>
                </a:lnTo>
                <a:lnTo>
                  <a:pt x="0" y="367665"/>
                </a:lnTo>
                <a:lnTo>
                  <a:pt x="0" y="73532"/>
                </a:lnTo>
                <a:close/>
              </a:path>
            </a:pathLst>
          </a:custGeom>
          <a:ln w="6349">
            <a:solidFill>
              <a:srgbClr val="2FC0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7932" y="37845"/>
            <a:ext cx="869315" cy="163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0340" y="473202"/>
            <a:ext cx="3246120" cy="1357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26312" y="1913382"/>
            <a:ext cx="1154176" cy="102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80340" y="1913382"/>
            <a:ext cx="829564" cy="102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96896" y="1913382"/>
            <a:ext cx="829564" cy="102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9" Type="http://schemas.openxmlformats.org/officeDocument/2006/relationships/image" Target="../media/image39.png"/><Relationship Id="rId21" Type="http://schemas.openxmlformats.org/officeDocument/2006/relationships/image" Target="../media/image21.png"/><Relationship Id="rId34" Type="http://schemas.openxmlformats.org/officeDocument/2006/relationships/image" Target="../media/image34.png"/><Relationship Id="rId42" Type="http://schemas.openxmlformats.org/officeDocument/2006/relationships/image" Target="../media/image42.png"/><Relationship Id="rId47" Type="http://schemas.openxmlformats.org/officeDocument/2006/relationships/image" Target="../media/image47.png"/><Relationship Id="rId50" Type="http://schemas.openxmlformats.org/officeDocument/2006/relationships/image" Target="../media/image50.png"/><Relationship Id="rId55" Type="http://schemas.openxmlformats.org/officeDocument/2006/relationships/image" Target="../media/image55.png"/><Relationship Id="rId63" Type="http://schemas.openxmlformats.org/officeDocument/2006/relationships/image" Target="../media/image6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9" Type="http://schemas.openxmlformats.org/officeDocument/2006/relationships/image" Target="../media/image29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37" Type="http://schemas.openxmlformats.org/officeDocument/2006/relationships/image" Target="../media/image37.png"/><Relationship Id="rId40" Type="http://schemas.openxmlformats.org/officeDocument/2006/relationships/image" Target="../media/image40.png"/><Relationship Id="rId45" Type="http://schemas.openxmlformats.org/officeDocument/2006/relationships/image" Target="../media/image45.png"/><Relationship Id="rId53" Type="http://schemas.openxmlformats.org/officeDocument/2006/relationships/image" Target="../media/image53.png"/><Relationship Id="rId58" Type="http://schemas.openxmlformats.org/officeDocument/2006/relationships/image" Target="../media/image58.png"/><Relationship Id="rId5" Type="http://schemas.openxmlformats.org/officeDocument/2006/relationships/image" Target="../media/image5.png"/><Relationship Id="rId61" Type="http://schemas.openxmlformats.org/officeDocument/2006/relationships/image" Target="../media/image61.png"/><Relationship Id="rId19" Type="http://schemas.openxmlformats.org/officeDocument/2006/relationships/image" Target="../media/image1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35" Type="http://schemas.openxmlformats.org/officeDocument/2006/relationships/image" Target="../media/image35.png"/><Relationship Id="rId43" Type="http://schemas.openxmlformats.org/officeDocument/2006/relationships/image" Target="../media/image43.png"/><Relationship Id="rId48" Type="http://schemas.openxmlformats.org/officeDocument/2006/relationships/image" Target="../media/image48.png"/><Relationship Id="rId56" Type="http://schemas.openxmlformats.org/officeDocument/2006/relationships/image" Target="../media/image56.png"/><Relationship Id="rId64" Type="http://schemas.openxmlformats.org/officeDocument/2006/relationships/image" Target="../media/image64.png"/><Relationship Id="rId8" Type="http://schemas.openxmlformats.org/officeDocument/2006/relationships/image" Target="../media/image8.png"/><Relationship Id="rId51" Type="http://schemas.openxmlformats.org/officeDocument/2006/relationships/image" Target="../media/image51.png"/><Relationship Id="rId3" Type="http://schemas.openxmlformats.org/officeDocument/2006/relationships/image" Target="../media/image3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38" Type="http://schemas.openxmlformats.org/officeDocument/2006/relationships/image" Target="../media/image38.png"/><Relationship Id="rId46" Type="http://schemas.openxmlformats.org/officeDocument/2006/relationships/image" Target="../media/image46.png"/><Relationship Id="rId59" Type="http://schemas.openxmlformats.org/officeDocument/2006/relationships/image" Target="../media/image59.png"/><Relationship Id="rId20" Type="http://schemas.openxmlformats.org/officeDocument/2006/relationships/image" Target="../media/image20.png"/><Relationship Id="rId41" Type="http://schemas.openxmlformats.org/officeDocument/2006/relationships/image" Target="../media/image41.png"/><Relationship Id="rId54" Type="http://schemas.openxmlformats.org/officeDocument/2006/relationships/image" Target="../media/image54.png"/><Relationship Id="rId6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49" Type="http://schemas.openxmlformats.org/officeDocument/2006/relationships/image" Target="../media/image49.png"/><Relationship Id="rId57" Type="http://schemas.openxmlformats.org/officeDocument/2006/relationships/image" Target="../media/image57.png"/><Relationship Id="rId10" Type="http://schemas.openxmlformats.org/officeDocument/2006/relationships/image" Target="../media/image10.png"/><Relationship Id="rId31" Type="http://schemas.openxmlformats.org/officeDocument/2006/relationships/image" Target="../media/image31.png"/><Relationship Id="rId44" Type="http://schemas.openxmlformats.org/officeDocument/2006/relationships/image" Target="../media/image44.png"/><Relationship Id="rId52" Type="http://schemas.openxmlformats.org/officeDocument/2006/relationships/image" Target="../media/image52.png"/><Relationship Id="rId60" Type="http://schemas.openxmlformats.org/officeDocument/2006/relationships/image" Target="../media/image6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394" y="341121"/>
            <a:ext cx="634365" cy="102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b="1" dirty="0">
                <a:latin typeface="Arial"/>
                <a:cs typeface="Arial"/>
              </a:rPr>
              <a:t>Placing</a:t>
            </a:r>
            <a:r>
              <a:rPr sz="500" b="1" spc="-35" dirty="0">
                <a:latin typeface="Arial"/>
                <a:cs typeface="Arial"/>
              </a:rPr>
              <a:t> </a:t>
            </a:r>
            <a:r>
              <a:rPr sz="500" b="1" dirty="0">
                <a:latin typeface="Arial"/>
                <a:cs typeface="Arial"/>
              </a:rPr>
              <a:t>CubeA</a:t>
            </a:r>
            <a:r>
              <a:rPr sz="500" b="1" spc="-15" dirty="0">
                <a:latin typeface="Arial"/>
                <a:cs typeface="Arial"/>
              </a:rPr>
              <a:t> </a:t>
            </a:r>
            <a:r>
              <a:rPr sz="500" b="1" spc="-20" dirty="0">
                <a:latin typeface="Arial"/>
                <a:cs typeface="Arial"/>
              </a:rPr>
              <a:t>Task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80961"/>
            <a:ext cx="535940" cy="368300"/>
            <a:chOff x="0" y="380961"/>
            <a:chExt cx="535940" cy="3683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87159"/>
              <a:ext cx="535673" cy="33902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859" y="380961"/>
              <a:ext cx="457987" cy="36795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433" y="440435"/>
              <a:ext cx="384516" cy="13881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43967" y="435102"/>
            <a:ext cx="360000" cy="1404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034" marR="5080" indent="-13970">
              <a:lnSpc>
                <a:spcPts val="500"/>
              </a:lnSpc>
              <a:spcBef>
                <a:spcPts val="95"/>
              </a:spcBef>
            </a:pPr>
            <a:r>
              <a:rPr sz="500" spc="-10" dirty="0">
                <a:latin typeface="Arial"/>
                <a:cs typeface="Arial"/>
              </a:rPr>
              <a:t>Move</a:t>
            </a:r>
            <a:r>
              <a:rPr sz="500" spc="20" dirty="0">
                <a:latin typeface="Arial"/>
                <a:cs typeface="Arial"/>
              </a:rPr>
              <a:t> </a:t>
            </a:r>
            <a:r>
              <a:rPr sz="500" spc="-25" dirty="0">
                <a:latin typeface="Arial"/>
                <a:cs typeface="Arial"/>
              </a:rPr>
              <a:t>to</a:t>
            </a:r>
            <a:r>
              <a:rPr sz="500" spc="500" dirty="0">
                <a:latin typeface="Arial"/>
                <a:cs typeface="Arial"/>
              </a:rPr>
              <a:t> </a:t>
            </a:r>
            <a:r>
              <a:rPr sz="500" spc="-20" dirty="0">
                <a:latin typeface="Arial"/>
                <a:cs typeface="Arial"/>
              </a:rPr>
              <a:t>CubeA</a:t>
            </a:r>
            <a:endParaRPr sz="500" dirty="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69747" y="381025"/>
            <a:ext cx="641350" cy="351790"/>
            <a:chOff x="269747" y="381025"/>
            <a:chExt cx="641350" cy="35179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9747" y="381025"/>
              <a:ext cx="640803" cy="35125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0039" y="409917"/>
              <a:ext cx="540270" cy="3071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532" y="433577"/>
              <a:ext cx="440321" cy="15113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430902" y="467805"/>
            <a:ext cx="360000" cy="763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500"/>
              </a:lnSpc>
              <a:spcBef>
                <a:spcPts val="95"/>
              </a:spcBef>
            </a:pPr>
            <a:r>
              <a:rPr sz="500" spc="-10" dirty="0">
                <a:latin typeface="Arial"/>
                <a:cs typeface="Arial"/>
              </a:rPr>
              <a:t>Grab</a:t>
            </a:r>
            <a:r>
              <a:rPr sz="500" spc="15" dirty="0">
                <a:latin typeface="Arial"/>
                <a:cs typeface="Arial"/>
              </a:rPr>
              <a:t> </a:t>
            </a:r>
            <a:r>
              <a:rPr sz="500" spc="-10" dirty="0">
                <a:latin typeface="Arial"/>
                <a:cs typeface="Arial"/>
              </a:rPr>
              <a:t>CubeA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69747" y="539495"/>
            <a:ext cx="641350" cy="372745"/>
            <a:chOff x="269747" y="539495"/>
            <a:chExt cx="641350" cy="372745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9747" y="539495"/>
              <a:ext cx="640803" cy="36197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0519" y="544067"/>
              <a:ext cx="477710" cy="36795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3532" y="591565"/>
              <a:ext cx="440321" cy="162052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452840" y="598729"/>
            <a:ext cx="290220" cy="1404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480">
              <a:lnSpc>
                <a:spcPts val="500"/>
              </a:lnSpc>
              <a:spcBef>
                <a:spcPts val="95"/>
              </a:spcBef>
            </a:pPr>
            <a:r>
              <a:rPr sz="500" spc="-10" dirty="0">
                <a:latin typeface="Arial"/>
                <a:cs typeface="Arial"/>
              </a:rPr>
              <a:t>Move</a:t>
            </a:r>
            <a:r>
              <a:rPr sz="500" spc="20" dirty="0">
                <a:latin typeface="Arial"/>
                <a:cs typeface="Arial"/>
              </a:rPr>
              <a:t> </a:t>
            </a:r>
            <a:r>
              <a:rPr sz="500" spc="-25" dirty="0">
                <a:latin typeface="Arial"/>
                <a:cs typeface="Arial"/>
              </a:rPr>
              <a:t>to</a:t>
            </a:r>
            <a:endParaRPr sz="500" dirty="0">
              <a:latin typeface="Arial"/>
              <a:cs typeface="Arial"/>
            </a:endParaRPr>
          </a:p>
          <a:p>
            <a:pPr marL="12700">
              <a:lnSpc>
                <a:spcPts val="500"/>
              </a:lnSpc>
            </a:pPr>
            <a:r>
              <a:rPr sz="500" spc="-10" dirty="0">
                <a:latin typeface="Arial"/>
                <a:cs typeface="Arial"/>
              </a:rPr>
              <a:t>PlatformA</a:t>
            </a:r>
            <a:endParaRPr sz="500" dirty="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44651" y="379437"/>
            <a:ext cx="584835" cy="368300"/>
            <a:chOff x="644651" y="379437"/>
            <a:chExt cx="584835" cy="368300"/>
          </a:xfrm>
        </p:grpSpPr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4651" y="381025"/>
              <a:ext cx="584441" cy="35125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6279" y="379437"/>
              <a:ext cx="462483" cy="36795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48449" y="433577"/>
              <a:ext cx="384505" cy="151130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838301" y="434466"/>
            <a:ext cx="360000" cy="1404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034" marR="5080" indent="-13970">
              <a:lnSpc>
                <a:spcPts val="500"/>
              </a:lnSpc>
              <a:spcBef>
                <a:spcPts val="95"/>
              </a:spcBef>
            </a:pPr>
            <a:r>
              <a:rPr sz="500" spc="-20" dirty="0">
                <a:latin typeface="Arial"/>
                <a:cs typeface="Arial"/>
              </a:rPr>
              <a:t>Release</a:t>
            </a:r>
            <a:r>
              <a:rPr sz="500" spc="500" dirty="0">
                <a:latin typeface="Arial"/>
                <a:cs typeface="Arial"/>
              </a:rPr>
              <a:t> </a:t>
            </a:r>
            <a:r>
              <a:rPr sz="500" spc="-20" dirty="0">
                <a:latin typeface="Arial"/>
                <a:cs typeface="Arial"/>
              </a:rPr>
              <a:t>CubeA</a:t>
            </a:r>
            <a:endParaRPr sz="500" dirty="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1111" y="926045"/>
            <a:ext cx="1138555" cy="447675"/>
            <a:chOff x="51111" y="926045"/>
            <a:chExt cx="1138555" cy="447675"/>
          </a:xfrm>
        </p:grpSpPr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286" y="929220"/>
              <a:ext cx="1132084" cy="44127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4286" y="929220"/>
              <a:ext cx="1132205" cy="441325"/>
            </a:xfrm>
            <a:custGeom>
              <a:avLst/>
              <a:gdLst/>
              <a:ahLst/>
              <a:cxnLst/>
              <a:rect l="l" t="t" r="r" b="b"/>
              <a:pathLst>
                <a:path w="1132205" h="441325">
                  <a:moveTo>
                    <a:pt x="0" y="73545"/>
                  </a:moveTo>
                  <a:lnTo>
                    <a:pt x="5779" y="44919"/>
                  </a:lnTo>
                  <a:lnTo>
                    <a:pt x="21539" y="21542"/>
                  </a:lnTo>
                  <a:lnTo>
                    <a:pt x="44915" y="5780"/>
                  </a:lnTo>
                  <a:lnTo>
                    <a:pt x="73539" y="0"/>
                  </a:lnTo>
                  <a:lnTo>
                    <a:pt x="1058538" y="0"/>
                  </a:lnTo>
                  <a:lnTo>
                    <a:pt x="1087169" y="5780"/>
                  </a:lnTo>
                  <a:lnTo>
                    <a:pt x="1110546" y="21542"/>
                  </a:lnTo>
                  <a:lnTo>
                    <a:pt x="1126306" y="44919"/>
                  </a:lnTo>
                  <a:lnTo>
                    <a:pt x="1132084" y="73545"/>
                  </a:lnTo>
                  <a:lnTo>
                    <a:pt x="1132084" y="367728"/>
                  </a:lnTo>
                  <a:lnTo>
                    <a:pt x="1126306" y="396359"/>
                  </a:lnTo>
                  <a:lnTo>
                    <a:pt x="1110546" y="419736"/>
                  </a:lnTo>
                  <a:lnTo>
                    <a:pt x="1087169" y="435495"/>
                  </a:lnTo>
                  <a:lnTo>
                    <a:pt x="1058538" y="441274"/>
                  </a:lnTo>
                  <a:lnTo>
                    <a:pt x="73539" y="441274"/>
                  </a:lnTo>
                  <a:lnTo>
                    <a:pt x="44915" y="435495"/>
                  </a:lnTo>
                  <a:lnTo>
                    <a:pt x="21539" y="419736"/>
                  </a:lnTo>
                  <a:lnTo>
                    <a:pt x="5779" y="396359"/>
                  </a:lnTo>
                  <a:lnTo>
                    <a:pt x="0" y="367728"/>
                  </a:lnTo>
                  <a:lnTo>
                    <a:pt x="0" y="73545"/>
                  </a:lnTo>
                  <a:close/>
                </a:path>
              </a:pathLst>
            </a:custGeom>
            <a:ln w="6350">
              <a:solidFill>
                <a:srgbClr val="2FC0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03072" y="937361"/>
            <a:ext cx="634365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b="1" dirty="0">
                <a:latin typeface="Arial"/>
                <a:cs typeface="Arial"/>
              </a:rPr>
              <a:t>Placing</a:t>
            </a:r>
            <a:r>
              <a:rPr sz="500" b="1" spc="-40" dirty="0">
                <a:latin typeface="Arial"/>
                <a:cs typeface="Arial"/>
              </a:rPr>
              <a:t> </a:t>
            </a:r>
            <a:r>
              <a:rPr sz="500" b="1" dirty="0">
                <a:latin typeface="Arial"/>
                <a:cs typeface="Arial"/>
              </a:rPr>
              <a:t>CubeB</a:t>
            </a:r>
            <a:r>
              <a:rPr sz="500" b="1" spc="-15" dirty="0">
                <a:latin typeface="Arial"/>
                <a:cs typeface="Arial"/>
              </a:rPr>
              <a:t> </a:t>
            </a:r>
            <a:r>
              <a:rPr sz="500" b="1" spc="-20" dirty="0">
                <a:latin typeface="Arial"/>
                <a:cs typeface="Arial"/>
              </a:rPr>
              <a:t>Task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0" y="979931"/>
            <a:ext cx="561975" cy="368300"/>
            <a:chOff x="0" y="979931"/>
            <a:chExt cx="561975" cy="368300"/>
          </a:xfrm>
        </p:grpSpPr>
        <p:pic>
          <p:nvPicPr>
            <p:cNvPr id="28" name="object 2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0" y="986027"/>
              <a:ext cx="561581" cy="34052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8767" y="979931"/>
              <a:ext cx="457987" cy="36795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1069" y="1039596"/>
              <a:ext cx="384512" cy="138836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136780" y="1042026"/>
            <a:ext cx="241350" cy="1404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034" marR="5080" indent="-13970">
              <a:lnSpc>
                <a:spcPts val="500"/>
              </a:lnSpc>
              <a:spcBef>
                <a:spcPts val="95"/>
              </a:spcBef>
            </a:pPr>
            <a:r>
              <a:rPr sz="500" spc="-10" dirty="0">
                <a:latin typeface="Arial"/>
                <a:cs typeface="Arial"/>
              </a:rPr>
              <a:t>Move</a:t>
            </a:r>
            <a:r>
              <a:rPr sz="500" spc="20" dirty="0">
                <a:latin typeface="Arial"/>
                <a:cs typeface="Arial"/>
              </a:rPr>
              <a:t> </a:t>
            </a:r>
            <a:r>
              <a:rPr sz="500" spc="-25" dirty="0">
                <a:latin typeface="Arial"/>
                <a:cs typeface="Arial"/>
              </a:rPr>
              <a:t>to</a:t>
            </a:r>
            <a:r>
              <a:rPr sz="500" spc="500" dirty="0">
                <a:latin typeface="Arial"/>
                <a:cs typeface="Arial"/>
              </a:rPr>
              <a:t> </a:t>
            </a:r>
            <a:r>
              <a:rPr sz="500" spc="-20" dirty="0">
                <a:latin typeface="Arial"/>
                <a:cs typeface="Arial"/>
              </a:rPr>
              <a:t>CubeB</a:t>
            </a:r>
            <a:endParaRPr sz="500" dirty="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97179" y="979931"/>
            <a:ext cx="641350" cy="351790"/>
            <a:chOff x="297179" y="979931"/>
            <a:chExt cx="641350" cy="351790"/>
          </a:xfrm>
        </p:grpSpPr>
        <p:pic>
          <p:nvPicPr>
            <p:cNvPr id="33" name="object 3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97179" y="979931"/>
              <a:ext cx="640803" cy="35125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45947" y="1010411"/>
              <a:ext cx="540270" cy="30712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00164" y="1032700"/>
              <a:ext cx="440321" cy="151193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461075" y="1049649"/>
            <a:ext cx="366051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latin typeface="Arial"/>
                <a:cs typeface="Arial"/>
              </a:rPr>
              <a:t>Grab</a:t>
            </a:r>
            <a:r>
              <a:rPr sz="500" spc="15" dirty="0">
                <a:latin typeface="Arial"/>
                <a:cs typeface="Arial"/>
              </a:rPr>
              <a:t> </a:t>
            </a:r>
            <a:r>
              <a:rPr sz="500" spc="-10" dirty="0">
                <a:latin typeface="Arial"/>
                <a:cs typeface="Arial"/>
              </a:rPr>
              <a:t>CubeB</a:t>
            </a:r>
            <a:endParaRPr sz="500" dirty="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97179" y="1138427"/>
            <a:ext cx="641350" cy="372745"/>
            <a:chOff x="297179" y="1138427"/>
            <a:chExt cx="641350" cy="372745"/>
          </a:xfrm>
        </p:grpSpPr>
        <p:pic>
          <p:nvPicPr>
            <p:cNvPr id="38" name="object 3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97179" y="1138427"/>
              <a:ext cx="640803" cy="36197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77951" y="1142999"/>
              <a:ext cx="477710" cy="36795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00164" y="1190790"/>
              <a:ext cx="440321" cy="161937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479357" y="1181100"/>
            <a:ext cx="304622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latin typeface="Arial"/>
                <a:cs typeface="Arial"/>
              </a:rPr>
              <a:t>Move</a:t>
            </a:r>
            <a:r>
              <a:rPr sz="500" spc="30" dirty="0">
                <a:latin typeface="Arial"/>
                <a:cs typeface="Arial"/>
              </a:rPr>
              <a:t> </a:t>
            </a:r>
            <a:r>
              <a:rPr sz="500" spc="-25" dirty="0">
                <a:latin typeface="Arial"/>
                <a:cs typeface="Arial"/>
              </a:rPr>
              <a:t>to</a:t>
            </a:r>
            <a:endParaRPr sz="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00" spc="-10" dirty="0">
                <a:latin typeface="Arial"/>
                <a:cs typeface="Arial"/>
              </a:rPr>
              <a:t>PlatformB</a:t>
            </a:r>
            <a:endParaRPr sz="500" dirty="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672083" y="979931"/>
            <a:ext cx="584835" cy="368300"/>
            <a:chOff x="672083" y="979931"/>
            <a:chExt cx="584835" cy="368300"/>
          </a:xfrm>
        </p:grpSpPr>
        <p:pic>
          <p:nvPicPr>
            <p:cNvPr id="43" name="object 4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72083" y="979931"/>
              <a:ext cx="584441" cy="351256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43711" y="979931"/>
              <a:ext cx="462483" cy="367957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75080" y="1032700"/>
              <a:ext cx="384505" cy="151193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865123" y="1040751"/>
            <a:ext cx="238187" cy="1404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034" marR="5080" indent="-13970">
              <a:lnSpc>
                <a:spcPts val="500"/>
              </a:lnSpc>
              <a:spcBef>
                <a:spcPts val="95"/>
              </a:spcBef>
            </a:pPr>
            <a:r>
              <a:rPr sz="500" spc="-20" dirty="0">
                <a:latin typeface="Arial"/>
                <a:cs typeface="Arial"/>
              </a:rPr>
              <a:t>Release</a:t>
            </a:r>
            <a:r>
              <a:rPr sz="500" spc="500" dirty="0">
                <a:latin typeface="Arial"/>
                <a:cs typeface="Arial"/>
              </a:rPr>
              <a:t> </a:t>
            </a:r>
            <a:r>
              <a:rPr sz="500" spc="-20" dirty="0">
                <a:latin typeface="Arial"/>
                <a:cs typeface="Arial"/>
              </a:rPr>
              <a:t>CubeB</a:t>
            </a:r>
            <a:endParaRPr sz="500" dirty="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5361" y="1553070"/>
            <a:ext cx="1250315" cy="476250"/>
            <a:chOff x="15361" y="1553070"/>
            <a:chExt cx="1250315" cy="476250"/>
          </a:xfrm>
        </p:grpSpPr>
        <p:pic>
          <p:nvPicPr>
            <p:cNvPr id="48" name="object 4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8536" y="1556245"/>
              <a:ext cx="1243385" cy="469336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8536" y="1556245"/>
              <a:ext cx="1243965" cy="469900"/>
            </a:xfrm>
            <a:custGeom>
              <a:avLst/>
              <a:gdLst/>
              <a:ahLst/>
              <a:cxnLst/>
              <a:rect l="l" t="t" r="r" b="b"/>
              <a:pathLst>
                <a:path w="1243965" h="469900">
                  <a:moveTo>
                    <a:pt x="0" y="78219"/>
                  </a:moveTo>
                  <a:lnTo>
                    <a:pt x="6146" y="47770"/>
                  </a:lnTo>
                  <a:lnTo>
                    <a:pt x="22910" y="22907"/>
                  </a:lnTo>
                  <a:lnTo>
                    <a:pt x="47772" y="6146"/>
                  </a:lnTo>
                  <a:lnTo>
                    <a:pt x="78219" y="0"/>
                  </a:lnTo>
                  <a:lnTo>
                    <a:pt x="1165166" y="0"/>
                  </a:lnTo>
                  <a:lnTo>
                    <a:pt x="1195610" y="6146"/>
                  </a:lnTo>
                  <a:lnTo>
                    <a:pt x="1220473" y="22907"/>
                  </a:lnTo>
                  <a:lnTo>
                    <a:pt x="1237238" y="47770"/>
                  </a:lnTo>
                  <a:lnTo>
                    <a:pt x="1243385" y="78219"/>
                  </a:lnTo>
                  <a:lnTo>
                    <a:pt x="1243385" y="391115"/>
                  </a:lnTo>
                  <a:lnTo>
                    <a:pt x="1237238" y="421562"/>
                  </a:lnTo>
                  <a:lnTo>
                    <a:pt x="1220473" y="446425"/>
                  </a:lnTo>
                  <a:lnTo>
                    <a:pt x="1195610" y="463189"/>
                  </a:lnTo>
                  <a:lnTo>
                    <a:pt x="1165166" y="469336"/>
                  </a:lnTo>
                  <a:lnTo>
                    <a:pt x="78219" y="469336"/>
                  </a:lnTo>
                  <a:lnTo>
                    <a:pt x="47772" y="463189"/>
                  </a:lnTo>
                  <a:lnTo>
                    <a:pt x="22910" y="446425"/>
                  </a:lnTo>
                  <a:lnTo>
                    <a:pt x="6146" y="421562"/>
                  </a:lnTo>
                  <a:lnTo>
                    <a:pt x="0" y="391115"/>
                  </a:lnTo>
                  <a:lnTo>
                    <a:pt x="0" y="78219"/>
                  </a:lnTo>
                  <a:close/>
                </a:path>
              </a:pathLst>
            </a:custGeom>
            <a:ln w="6350">
              <a:solidFill>
                <a:srgbClr val="2FC0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324104" y="1566163"/>
            <a:ext cx="634365" cy="102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b="1" dirty="0">
                <a:latin typeface="Arial"/>
                <a:cs typeface="Arial"/>
              </a:rPr>
              <a:t>Placing</a:t>
            </a:r>
            <a:r>
              <a:rPr sz="500" b="1" spc="-35" dirty="0">
                <a:latin typeface="Arial"/>
                <a:cs typeface="Arial"/>
              </a:rPr>
              <a:t> </a:t>
            </a:r>
            <a:r>
              <a:rPr sz="500" b="1" dirty="0">
                <a:latin typeface="Arial"/>
                <a:cs typeface="Arial"/>
              </a:rPr>
              <a:t>CubeC</a:t>
            </a:r>
            <a:r>
              <a:rPr sz="500" b="1" spc="-20" dirty="0">
                <a:latin typeface="Arial"/>
                <a:cs typeface="Arial"/>
              </a:rPr>
              <a:t> Task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0" y="1612395"/>
            <a:ext cx="567690" cy="368300"/>
            <a:chOff x="0" y="1612395"/>
            <a:chExt cx="567690" cy="368300"/>
          </a:xfrm>
        </p:grpSpPr>
        <p:pic>
          <p:nvPicPr>
            <p:cNvPr id="52" name="object 5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0" y="1613919"/>
              <a:ext cx="567690" cy="348259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5051" y="1612395"/>
              <a:ext cx="457987" cy="367957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7952" y="1667128"/>
              <a:ext cx="422315" cy="147662"/>
            </a:xfrm>
            <a:prstGeom prst="rect">
              <a:avLst/>
            </a:prstGeom>
          </p:spPr>
        </p:pic>
      </p:grpSp>
      <p:sp>
        <p:nvSpPr>
          <p:cNvPr id="55" name="object 55"/>
          <p:cNvSpPr txBox="1"/>
          <p:nvPr/>
        </p:nvSpPr>
        <p:spPr>
          <a:xfrm>
            <a:off x="156463" y="1667052"/>
            <a:ext cx="360000" cy="1404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765" marR="5080" indent="-12700">
              <a:lnSpc>
                <a:spcPts val="500"/>
              </a:lnSpc>
              <a:spcBef>
                <a:spcPts val="95"/>
              </a:spcBef>
            </a:pPr>
            <a:r>
              <a:rPr sz="500" spc="-10" dirty="0">
                <a:latin typeface="Arial"/>
                <a:cs typeface="Arial"/>
              </a:rPr>
              <a:t>Move</a:t>
            </a:r>
            <a:r>
              <a:rPr sz="500" spc="20" dirty="0">
                <a:latin typeface="Arial"/>
                <a:cs typeface="Arial"/>
              </a:rPr>
              <a:t> </a:t>
            </a:r>
            <a:r>
              <a:rPr sz="500" spc="-25" dirty="0">
                <a:latin typeface="Arial"/>
                <a:cs typeface="Arial"/>
              </a:rPr>
              <a:t>to</a:t>
            </a:r>
            <a:r>
              <a:rPr sz="500" spc="500" dirty="0">
                <a:latin typeface="Arial"/>
                <a:cs typeface="Arial"/>
              </a:rPr>
              <a:t> </a:t>
            </a:r>
            <a:r>
              <a:rPr sz="500" spc="-10" dirty="0">
                <a:latin typeface="Arial"/>
                <a:cs typeface="Arial"/>
              </a:rPr>
              <a:t>CubeC</a:t>
            </a:r>
            <a:endParaRPr sz="500" dirty="0">
              <a:latin typeface="Arial"/>
              <a:cs typeface="Aria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294131" y="1606298"/>
            <a:ext cx="685165" cy="362585"/>
            <a:chOff x="294131" y="1606298"/>
            <a:chExt cx="685165" cy="362585"/>
          </a:xfrm>
        </p:grpSpPr>
        <p:pic>
          <p:nvPicPr>
            <p:cNvPr id="57" name="object 57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94131" y="1606298"/>
              <a:ext cx="684974" cy="361975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64235" y="1641342"/>
              <a:ext cx="543280" cy="307124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98424" y="1659788"/>
              <a:ext cx="483603" cy="160807"/>
            </a:xfrm>
            <a:prstGeom prst="rect">
              <a:avLst/>
            </a:prstGeom>
          </p:spPr>
        </p:pic>
      </p:grpSp>
      <p:sp>
        <p:nvSpPr>
          <p:cNvPr id="60" name="object 60"/>
          <p:cNvSpPr txBox="1"/>
          <p:nvPr/>
        </p:nvSpPr>
        <p:spPr>
          <a:xfrm>
            <a:off x="486562" y="1696313"/>
            <a:ext cx="360000" cy="763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500"/>
              </a:lnSpc>
              <a:spcBef>
                <a:spcPts val="95"/>
              </a:spcBef>
            </a:pPr>
            <a:r>
              <a:rPr sz="500" dirty="0">
                <a:latin typeface="Arial"/>
                <a:cs typeface="Arial"/>
              </a:rPr>
              <a:t>Grab</a:t>
            </a:r>
            <a:r>
              <a:rPr sz="500" spc="-20" dirty="0">
                <a:latin typeface="Arial"/>
                <a:cs typeface="Arial"/>
              </a:rPr>
              <a:t> </a:t>
            </a:r>
            <a:r>
              <a:rPr sz="500" spc="-10" dirty="0">
                <a:latin typeface="Arial"/>
                <a:cs typeface="Arial"/>
              </a:rPr>
              <a:t>CubeC</a:t>
            </a:r>
            <a:endParaRPr sz="500" dirty="0">
              <a:latin typeface="Arial"/>
              <a:cs typeface="Arial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294131" y="1775465"/>
            <a:ext cx="685165" cy="277495"/>
            <a:chOff x="294131" y="1775465"/>
            <a:chExt cx="685165" cy="277495"/>
          </a:xfrm>
        </p:grpSpPr>
        <p:pic>
          <p:nvPicPr>
            <p:cNvPr id="62" name="object 62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94131" y="1775465"/>
              <a:ext cx="684974" cy="277362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96239" y="1784603"/>
              <a:ext cx="480910" cy="268224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98424" y="1827936"/>
              <a:ext cx="483603" cy="172231"/>
            </a:xfrm>
            <a:prstGeom prst="rect">
              <a:avLst/>
            </a:prstGeom>
          </p:spPr>
        </p:pic>
      </p:grpSp>
      <p:sp>
        <p:nvSpPr>
          <p:cNvPr id="65" name="object 65"/>
          <p:cNvSpPr txBox="1"/>
          <p:nvPr/>
        </p:nvSpPr>
        <p:spPr>
          <a:xfrm>
            <a:off x="496547" y="1823905"/>
            <a:ext cx="32400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9685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latin typeface="Arial"/>
                <a:cs typeface="Arial"/>
              </a:rPr>
              <a:t>Move</a:t>
            </a:r>
            <a:r>
              <a:rPr sz="500" spc="20" dirty="0">
                <a:latin typeface="Arial"/>
                <a:cs typeface="Arial"/>
              </a:rPr>
              <a:t> </a:t>
            </a:r>
            <a:r>
              <a:rPr sz="500" spc="-25" dirty="0">
                <a:latin typeface="Arial"/>
                <a:cs typeface="Arial"/>
              </a:rPr>
              <a:t>to</a:t>
            </a:r>
            <a:r>
              <a:rPr sz="500" spc="500" dirty="0">
                <a:latin typeface="Arial"/>
                <a:cs typeface="Arial"/>
              </a:rPr>
              <a:t> </a:t>
            </a:r>
            <a:r>
              <a:rPr sz="500" spc="-20" dirty="0">
                <a:latin typeface="Arial"/>
                <a:cs typeface="Arial"/>
              </a:rPr>
              <a:t>PlatformC</a:t>
            </a:r>
            <a:endParaRPr sz="500" dirty="0">
              <a:latin typeface="Arial"/>
              <a:cs typeface="Arial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707136" y="1606298"/>
            <a:ext cx="622935" cy="372745"/>
            <a:chOff x="707136" y="1606298"/>
            <a:chExt cx="622935" cy="372745"/>
          </a:xfrm>
        </p:grpSpPr>
        <p:pic>
          <p:nvPicPr>
            <p:cNvPr id="67" name="object 67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707136" y="1606298"/>
              <a:ext cx="622566" cy="361975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797052" y="1610871"/>
              <a:ext cx="462483" cy="367957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810196" y="1659788"/>
              <a:ext cx="422300" cy="160807"/>
            </a:xfrm>
            <a:prstGeom prst="rect">
              <a:avLst/>
            </a:prstGeom>
          </p:spPr>
        </p:pic>
      </p:grpSp>
      <p:sp>
        <p:nvSpPr>
          <p:cNvPr id="70" name="object 70"/>
          <p:cNvSpPr txBox="1"/>
          <p:nvPr/>
        </p:nvSpPr>
        <p:spPr>
          <a:xfrm>
            <a:off x="918463" y="1665833"/>
            <a:ext cx="360000" cy="1404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500"/>
              </a:lnSpc>
              <a:spcBef>
                <a:spcPts val="95"/>
              </a:spcBef>
            </a:pPr>
            <a:r>
              <a:rPr sz="500" spc="-10" dirty="0">
                <a:latin typeface="Arial"/>
                <a:cs typeface="Arial"/>
              </a:rPr>
              <a:t>Release</a:t>
            </a:r>
            <a:endParaRPr sz="500" dirty="0">
              <a:latin typeface="Arial"/>
              <a:cs typeface="Arial"/>
            </a:endParaRPr>
          </a:p>
          <a:p>
            <a:pPr marL="26034">
              <a:lnSpc>
                <a:spcPts val="500"/>
              </a:lnSpc>
              <a:spcBef>
                <a:spcPts val="5"/>
              </a:spcBef>
            </a:pPr>
            <a:r>
              <a:rPr sz="500" spc="-10" dirty="0">
                <a:latin typeface="Arial"/>
                <a:cs typeface="Arial"/>
              </a:rPr>
              <a:t>CubeC</a:t>
            </a:r>
            <a:endParaRPr sz="500" dirty="0">
              <a:latin typeface="Arial"/>
              <a:cs typeface="Arial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1182624" y="973175"/>
            <a:ext cx="1364615" cy="400685"/>
            <a:chOff x="1182624" y="973175"/>
            <a:chExt cx="1364615" cy="400685"/>
          </a:xfrm>
        </p:grpSpPr>
        <p:pic>
          <p:nvPicPr>
            <p:cNvPr id="72" name="object 72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261554" y="976350"/>
              <a:ext cx="1282255" cy="272173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1261554" y="976350"/>
              <a:ext cx="1282700" cy="272415"/>
            </a:xfrm>
            <a:custGeom>
              <a:avLst/>
              <a:gdLst/>
              <a:ahLst/>
              <a:cxnLst/>
              <a:rect l="l" t="t" r="r" b="b"/>
              <a:pathLst>
                <a:path w="1282700" h="272415">
                  <a:moveTo>
                    <a:pt x="0" y="45364"/>
                  </a:moveTo>
                  <a:lnTo>
                    <a:pt x="3557" y="27705"/>
                  </a:lnTo>
                  <a:lnTo>
                    <a:pt x="13271" y="13285"/>
                  </a:lnTo>
                  <a:lnTo>
                    <a:pt x="27699" y="3564"/>
                  </a:lnTo>
                  <a:lnTo>
                    <a:pt x="45402" y="0"/>
                  </a:lnTo>
                  <a:lnTo>
                    <a:pt x="1236789" y="0"/>
                  </a:lnTo>
                  <a:lnTo>
                    <a:pt x="1254502" y="3564"/>
                  </a:lnTo>
                  <a:lnTo>
                    <a:pt x="1268952" y="13285"/>
                  </a:lnTo>
                  <a:lnTo>
                    <a:pt x="1278687" y="27705"/>
                  </a:lnTo>
                  <a:lnTo>
                    <a:pt x="1282255" y="45364"/>
                  </a:lnTo>
                  <a:lnTo>
                    <a:pt x="1282255" y="226809"/>
                  </a:lnTo>
                  <a:lnTo>
                    <a:pt x="1278687" y="244468"/>
                  </a:lnTo>
                  <a:lnTo>
                    <a:pt x="1268952" y="258887"/>
                  </a:lnTo>
                  <a:lnTo>
                    <a:pt x="1254502" y="268609"/>
                  </a:lnTo>
                  <a:lnTo>
                    <a:pt x="1236789" y="272173"/>
                  </a:lnTo>
                  <a:lnTo>
                    <a:pt x="45402" y="272173"/>
                  </a:lnTo>
                  <a:lnTo>
                    <a:pt x="27699" y="268609"/>
                  </a:lnTo>
                  <a:lnTo>
                    <a:pt x="13271" y="258887"/>
                  </a:lnTo>
                  <a:lnTo>
                    <a:pt x="3557" y="244468"/>
                  </a:lnTo>
                  <a:lnTo>
                    <a:pt x="0" y="226809"/>
                  </a:lnTo>
                  <a:lnTo>
                    <a:pt x="0" y="45364"/>
                  </a:lnTo>
                  <a:close/>
                </a:path>
              </a:pathLst>
            </a:custGeom>
            <a:ln w="6350">
              <a:solidFill>
                <a:srgbClr val="2FC0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182624" y="1016507"/>
              <a:ext cx="544791" cy="333057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232916" y="1005839"/>
              <a:ext cx="457987" cy="367957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285494" y="1069339"/>
              <a:ext cx="344550" cy="132219"/>
            </a:xfrm>
            <a:prstGeom prst="rect">
              <a:avLst/>
            </a:prstGeom>
          </p:spPr>
        </p:pic>
      </p:grpSp>
      <p:sp>
        <p:nvSpPr>
          <p:cNvPr id="77" name="object 77"/>
          <p:cNvSpPr txBox="1"/>
          <p:nvPr/>
        </p:nvSpPr>
        <p:spPr>
          <a:xfrm>
            <a:off x="1338067" y="1061110"/>
            <a:ext cx="288000" cy="1404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244" marR="5080" indent="-43180">
              <a:lnSpc>
                <a:spcPts val="500"/>
              </a:lnSpc>
              <a:spcBef>
                <a:spcPts val="95"/>
              </a:spcBef>
            </a:pPr>
            <a:r>
              <a:rPr sz="500" dirty="0">
                <a:latin typeface="Arial"/>
                <a:cs typeface="Arial"/>
              </a:rPr>
              <a:t>Move</a:t>
            </a:r>
            <a:r>
              <a:rPr sz="500" spc="-10" dirty="0">
                <a:latin typeface="Arial"/>
                <a:cs typeface="Arial"/>
              </a:rPr>
              <a:t> </a:t>
            </a:r>
            <a:r>
              <a:rPr sz="500" spc="-35" dirty="0">
                <a:latin typeface="Arial"/>
                <a:cs typeface="Arial"/>
              </a:rPr>
              <a:t>to</a:t>
            </a:r>
            <a:r>
              <a:rPr sz="500" spc="500" dirty="0">
                <a:latin typeface="Arial"/>
                <a:cs typeface="Arial"/>
              </a:rPr>
              <a:t> </a:t>
            </a:r>
            <a:r>
              <a:rPr sz="500" spc="-25" dirty="0">
                <a:latin typeface="Arial"/>
                <a:cs typeface="Arial"/>
              </a:rPr>
              <a:t>Bow</a:t>
            </a:r>
            <a:endParaRPr sz="500" dirty="0">
              <a:latin typeface="Arial"/>
              <a:cs typeface="Arial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1467611" y="1010411"/>
            <a:ext cx="595630" cy="344170"/>
            <a:chOff x="1467611" y="1010411"/>
            <a:chExt cx="595630" cy="344170"/>
          </a:xfrm>
        </p:grpSpPr>
        <p:pic>
          <p:nvPicPr>
            <p:cNvPr id="79" name="object 79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467611" y="1010411"/>
              <a:ext cx="595134" cy="343776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523999" y="1036319"/>
              <a:ext cx="483908" cy="307124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571370" y="1062774"/>
              <a:ext cx="394461" cy="143992"/>
            </a:xfrm>
            <a:prstGeom prst="rect">
              <a:avLst/>
            </a:prstGeom>
          </p:spPr>
        </p:pic>
      </p:grpSp>
      <p:sp>
        <p:nvSpPr>
          <p:cNvPr id="82" name="object 82"/>
          <p:cNvSpPr txBox="1"/>
          <p:nvPr/>
        </p:nvSpPr>
        <p:spPr>
          <a:xfrm>
            <a:off x="1642808" y="1080142"/>
            <a:ext cx="28800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latin typeface="Arial"/>
                <a:cs typeface="Arial"/>
              </a:rPr>
              <a:t>Grab</a:t>
            </a:r>
            <a:r>
              <a:rPr sz="500" spc="15" dirty="0">
                <a:latin typeface="Arial"/>
                <a:cs typeface="Arial"/>
              </a:rPr>
              <a:t> </a:t>
            </a:r>
            <a:r>
              <a:rPr sz="500" spc="-25" dirty="0">
                <a:latin typeface="Arial"/>
                <a:cs typeface="Arial"/>
              </a:rPr>
              <a:t>Bow</a:t>
            </a:r>
            <a:endParaRPr sz="500" dirty="0">
              <a:latin typeface="Arial"/>
              <a:cs typeface="Arial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1802892" y="1005839"/>
            <a:ext cx="837565" cy="368300"/>
            <a:chOff x="1802892" y="1005839"/>
            <a:chExt cx="837565" cy="368300"/>
          </a:xfrm>
        </p:grpSpPr>
        <p:pic>
          <p:nvPicPr>
            <p:cNvPr id="84" name="object 84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802892" y="1010411"/>
              <a:ext cx="837488" cy="343776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868424" y="1005839"/>
              <a:ext cx="727760" cy="367957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907286" y="1062774"/>
              <a:ext cx="636524" cy="143992"/>
            </a:xfrm>
            <a:prstGeom prst="rect">
              <a:avLst/>
            </a:prstGeom>
          </p:spPr>
        </p:pic>
      </p:grpSp>
      <p:sp>
        <p:nvSpPr>
          <p:cNvPr id="87" name="object 87"/>
          <p:cNvSpPr txBox="1"/>
          <p:nvPr/>
        </p:nvSpPr>
        <p:spPr>
          <a:xfrm>
            <a:off x="1646618" y="958306"/>
            <a:ext cx="808355" cy="100027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500" b="1" dirty="0">
                <a:latin typeface="Arial"/>
                <a:cs typeface="Arial"/>
              </a:rPr>
              <a:t>Draw Bow</a:t>
            </a:r>
            <a:r>
              <a:rPr sz="500" b="1" spc="-35" dirty="0">
                <a:latin typeface="Arial"/>
                <a:cs typeface="Arial"/>
              </a:rPr>
              <a:t> </a:t>
            </a:r>
            <a:r>
              <a:rPr sz="500" b="1" spc="-20" dirty="0">
                <a:latin typeface="Arial"/>
                <a:cs typeface="Arial"/>
              </a:rPr>
              <a:t>Task</a:t>
            </a:r>
            <a:endParaRPr sz="500" dirty="0">
              <a:latin typeface="Arial"/>
              <a:cs typeface="Arial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1446657" y="1501381"/>
            <a:ext cx="917575" cy="202565"/>
          </a:xfrm>
          <a:custGeom>
            <a:avLst/>
            <a:gdLst/>
            <a:ahLst/>
            <a:cxnLst/>
            <a:rect l="l" t="t" r="r" b="b"/>
            <a:pathLst>
              <a:path w="917575" h="202564">
                <a:moveTo>
                  <a:pt x="917333" y="0"/>
                </a:moveTo>
                <a:lnTo>
                  <a:pt x="0" y="0"/>
                </a:lnTo>
                <a:lnTo>
                  <a:pt x="0" y="202120"/>
                </a:lnTo>
                <a:lnTo>
                  <a:pt x="917333" y="202120"/>
                </a:lnTo>
                <a:lnTo>
                  <a:pt x="917333" y="0"/>
                </a:lnTo>
                <a:close/>
              </a:path>
            </a:pathLst>
          </a:custGeom>
          <a:solidFill>
            <a:srgbClr val="75BC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1555750" y="1497888"/>
            <a:ext cx="7016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Game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Event:</a:t>
            </a:r>
            <a:r>
              <a:rPr sz="6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endParaRPr sz="600">
              <a:latin typeface="Arial"/>
              <a:cs typeface="Arial"/>
            </a:endParaRPr>
          </a:p>
          <a:p>
            <a:pPr marL="33655">
              <a:lnSpc>
                <a:spcPct val="100000"/>
              </a:lnSpc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bow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instantiated</a:t>
            </a:r>
            <a:endParaRPr sz="600">
              <a:latin typeface="Arial"/>
              <a:cs typeface="Arial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1434591" y="1823460"/>
            <a:ext cx="936625" cy="202565"/>
          </a:xfrm>
          <a:custGeom>
            <a:avLst/>
            <a:gdLst/>
            <a:ahLst/>
            <a:cxnLst/>
            <a:rect l="l" t="t" r="r" b="b"/>
            <a:pathLst>
              <a:path w="936625" h="202564">
                <a:moveTo>
                  <a:pt x="936040" y="0"/>
                </a:moveTo>
                <a:lnTo>
                  <a:pt x="0" y="0"/>
                </a:lnTo>
                <a:lnTo>
                  <a:pt x="0" y="202120"/>
                </a:lnTo>
                <a:lnTo>
                  <a:pt x="936040" y="202120"/>
                </a:lnTo>
                <a:lnTo>
                  <a:pt x="936040" y="0"/>
                </a:lnTo>
                <a:close/>
              </a:path>
            </a:pathLst>
          </a:custGeom>
          <a:solidFill>
            <a:srgbClr val="75BC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1544827" y="1820367"/>
            <a:ext cx="7162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0" marR="5080" indent="-146685">
              <a:lnSpc>
                <a:spcPct val="100000"/>
              </a:lnSpc>
              <a:spcBef>
                <a:spcPts val="100"/>
              </a:spcBef>
            </a:pPr>
            <a:r>
              <a:rPr lang="en-HK" sz="6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600" dirty="0" err="1">
                <a:solidFill>
                  <a:srgbClr val="FFFFFF"/>
                </a:solidFill>
                <a:latin typeface="Arial"/>
                <a:cs typeface="Arial"/>
              </a:rPr>
              <a:t>orrect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placement</a:t>
            </a:r>
            <a:r>
              <a:rPr sz="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600" spc="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three</a:t>
            </a:r>
            <a:r>
              <a:rPr sz="6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cubes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1295908" y="457695"/>
            <a:ext cx="1049020" cy="311150"/>
          </a:xfrm>
          <a:custGeom>
            <a:avLst/>
            <a:gdLst/>
            <a:ahLst/>
            <a:cxnLst/>
            <a:rect l="l" t="t" r="r" b="b"/>
            <a:pathLst>
              <a:path w="1049020" h="311150">
                <a:moveTo>
                  <a:pt x="1048664" y="0"/>
                </a:moveTo>
                <a:lnTo>
                  <a:pt x="0" y="0"/>
                </a:lnTo>
                <a:lnTo>
                  <a:pt x="0" y="310781"/>
                </a:lnTo>
                <a:lnTo>
                  <a:pt x="1048664" y="310781"/>
                </a:lnTo>
                <a:lnTo>
                  <a:pt x="1048664" y="0"/>
                </a:lnTo>
                <a:close/>
              </a:path>
            </a:pathLst>
          </a:custGeom>
          <a:solidFill>
            <a:srgbClr val="E44B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1418336" y="462152"/>
            <a:ext cx="8045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Game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Bug2</a:t>
            </a:r>
            <a:r>
              <a:rPr sz="6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Detected:</a:t>
            </a:r>
            <a:r>
              <a:rPr sz="600" spc="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Unassigned</a:t>
            </a:r>
            <a:r>
              <a:rPr sz="6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Reference</a:t>
            </a:r>
            <a:r>
              <a:rPr sz="600" spc="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Exception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2513964" y="1707046"/>
            <a:ext cx="989965" cy="310515"/>
          </a:xfrm>
          <a:prstGeom prst="rect">
            <a:avLst/>
          </a:prstGeom>
          <a:solidFill>
            <a:srgbClr val="E44B5E"/>
          </a:solidFill>
        </p:spPr>
        <p:txBody>
          <a:bodyPr vert="horz" wrap="square" lIns="0" tIns="17145" rIns="0" bIns="0" rtlCol="0">
            <a:spAutoFit/>
          </a:bodyPr>
          <a:lstStyle/>
          <a:p>
            <a:pPr marL="99060" marR="90805" algn="ctr">
              <a:lnSpc>
                <a:spcPct val="100000"/>
              </a:lnSpc>
              <a:spcBef>
                <a:spcPts val="135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Game</a:t>
            </a:r>
            <a:r>
              <a:rPr sz="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Bug1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Detected:</a:t>
            </a:r>
            <a:r>
              <a:rPr sz="600" spc="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loss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ArrowPrefab</a:t>
            </a:r>
            <a:r>
              <a:rPr sz="600" spc="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resource</a:t>
            </a:r>
            <a:endParaRPr sz="600">
              <a:latin typeface="Arial"/>
              <a:cs typeface="Arial"/>
            </a:endParaRPr>
          </a:p>
        </p:txBody>
      </p:sp>
      <p:sp>
        <p:nvSpPr>
          <p:cNvPr id="96" name="object 96"/>
          <p:cNvSpPr txBox="1">
            <a:spLocks noGrp="1"/>
          </p:cNvSpPr>
          <p:nvPr>
            <p:ph type="title"/>
          </p:nvPr>
        </p:nvSpPr>
        <p:spPr>
          <a:xfrm>
            <a:off x="167932" y="37845"/>
            <a:ext cx="869315" cy="163195"/>
          </a:xfrm>
          <a:prstGeom prst="rect">
            <a:avLst/>
          </a:prstGeom>
          <a:solidFill>
            <a:srgbClr val="75BC42"/>
          </a:solidFill>
        </p:spPr>
        <p:txBody>
          <a:bodyPr vert="horz" wrap="square" lIns="0" tIns="34290" rIns="0" bIns="0" rtlCol="0">
            <a:spAutoFit/>
          </a:bodyPr>
          <a:lstStyle/>
          <a:p>
            <a:pPr marL="239395">
              <a:lnSpc>
                <a:spcPct val="100000"/>
              </a:lnSpc>
              <a:spcBef>
                <a:spcPts val="270"/>
              </a:spcBef>
            </a:pPr>
            <a:r>
              <a:rPr dirty="0"/>
              <a:t>Game</a:t>
            </a:r>
            <a:r>
              <a:rPr spc="-30" dirty="0"/>
              <a:t> </a:t>
            </a:r>
            <a:r>
              <a:rPr spc="-10" dirty="0"/>
              <a:t>Start</a:t>
            </a:r>
          </a:p>
        </p:txBody>
      </p:sp>
      <p:sp>
        <p:nvSpPr>
          <p:cNvPr id="97" name="object 97"/>
          <p:cNvSpPr txBox="1"/>
          <p:nvPr/>
        </p:nvSpPr>
        <p:spPr>
          <a:xfrm>
            <a:off x="1348232" y="165785"/>
            <a:ext cx="777240" cy="154940"/>
          </a:xfrm>
          <a:prstGeom prst="rect">
            <a:avLst/>
          </a:prstGeom>
          <a:solidFill>
            <a:srgbClr val="75BC42"/>
          </a:solidFill>
        </p:spPr>
        <p:txBody>
          <a:bodyPr vert="horz" wrap="square" lIns="0" tIns="29845" rIns="0" bIns="0" rtlCol="0">
            <a:spAutoFit/>
          </a:bodyPr>
          <a:lstStyle/>
          <a:p>
            <a:pPr marL="131445">
              <a:lnSpc>
                <a:spcPct val="100000"/>
              </a:lnSpc>
              <a:spcBef>
                <a:spcPts val="235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Testing</a:t>
            </a:r>
            <a:r>
              <a:rPr sz="6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Broken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2399792" y="414908"/>
            <a:ext cx="1148715" cy="278765"/>
            <a:chOff x="2399792" y="414908"/>
            <a:chExt cx="1148715" cy="278765"/>
          </a:xfrm>
        </p:grpSpPr>
        <p:pic>
          <p:nvPicPr>
            <p:cNvPr id="99" name="object 99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2402967" y="418083"/>
              <a:ext cx="1142237" cy="272160"/>
            </a:xfrm>
            <a:prstGeom prst="rect">
              <a:avLst/>
            </a:prstGeom>
          </p:spPr>
        </p:pic>
        <p:sp>
          <p:nvSpPr>
            <p:cNvPr id="100" name="object 100"/>
            <p:cNvSpPr/>
            <p:nvPr/>
          </p:nvSpPr>
          <p:spPr>
            <a:xfrm>
              <a:off x="2402967" y="418083"/>
              <a:ext cx="1142365" cy="272415"/>
            </a:xfrm>
            <a:custGeom>
              <a:avLst/>
              <a:gdLst/>
              <a:ahLst/>
              <a:cxnLst/>
              <a:rect l="l" t="t" r="r" b="b"/>
              <a:pathLst>
                <a:path w="1142364" h="272415">
                  <a:moveTo>
                    <a:pt x="0" y="45465"/>
                  </a:moveTo>
                  <a:lnTo>
                    <a:pt x="3565" y="27753"/>
                  </a:lnTo>
                  <a:lnTo>
                    <a:pt x="13287" y="13303"/>
                  </a:lnTo>
                  <a:lnTo>
                    <a:pt x="27699" y="3567"/>
                  </a:lnTo>
                  <a:lnTo>
                    <a:pt x="45338" y="0"/>
                  </a:lnTo>
                  <a:lnTo>
                    <a:pt x="1096898" y="0"/>
                  </a:lnTo>
                  <a:lnTo>
                    <a:pt x="1114538" y="3567"/>
                  </a:lnTo>
                  <a:lnTo>
                    <a:pt x="1128950" y="13303"/>
                  </a:lnTo>
                  <a:lnTo>
                    <a:pt x="1138672" y="27753"/>
                  </a:lnTo>
                  <a:lnTo>
                    <a:pt x="1142237" y="45465"/>
                  </a:lnTo>
                  <a:lnTo>
                    <a:pt x="1142237" y="226822"/>
                  </a:lnTo>
                  <a:lnTo>
                    <a:pt x="1138672" y="244514"/>
                  </a:lnTo>
                  <a:lnTo>
                    <a:pt x="1128950" y="258921"/>
                  </a:lnTo>
                  <a:lnTo>
                    <a:pt x="1114538" y="268612"/>
                  </a:lnTo>
                  <a:lnTo>
                    <a:pt x="1096898" y="272160"/>
                  </a:lnTo>
                  <a:lnTo>
                    <a:pt x="45338" y="272160"/>
                  </a:lnTo>
                  <a:lnTo>
                    <a:pt x="27699" y="268612"/>
                  </a:lnTo>
                  <a:lnTo>
                    <a:pt x="13287" y="258921"/>
                  </a:lnTo>
                  <a:lnTo>
                    <a:pt x="3565" y="244514"/>
                  </a:lnTo>
                  <a:lnTo>
                    <a:pt x="0" y="226822"/>
                  </a:lnTo>
                  <a:lnTo>
                    <a:pt x="0" y="45465"/>
                  </a:lnTo>
                  <a:close/>
                </a:path>
              </a:pathLst>
            </a:custGeom>
            <a:ln w="6349">
              <a:solidFill>
                <a:srgbClr val="2FC0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101"/>
          <p:cNvSpPr txBox="1"/>
          <p:nvPr/>
        </p:nvSpPr>
        <p:spPr>
          <a:xfrm>
            <a:off x="2726817" y="417702"/>
            <a:ext cx="495300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b="1" dirty="0">
                <a:latin typeface="Arial"/>
                <a:cs typeface="Arial"/>
              </a:rPr>
              <a:t>Draw Bow</a:t>
            </a:r>
            <a:r>
              <a:rPr sz="500" b="1" spc="-35" dirty="0">
                <a:latin typeface="Arial"/>
                <a:cs typeface="Arial"/>
              </a:rPr>
              <a:t> </a:t>
            </a:r>
            <a:r>
              <a:rPr sz="500" b="1" spc="-20" dirty="0">
                <a:latin typeface="Arial"/>
                <a:cs typeface="Arial"/>
              </a:rPr>
              <a:t>Task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102" name="object 102"/>
          <p:cNvGrpSpPr/>
          <p:nvPr/>
        </p:nvGrpSpPr>
        <p:grpSpPr>
          <a:xfrm>
            <a:off x="2321051" y="458723"/>
            <a:ext cx="506730" cy="368300"/>
            <a:chOff x="2321051" y="458723"/>
            <a:chExt cx="506730" cy="368300"/>
          </a:xfrm>
        </p:grpSpPr>
        <p:pic>
          <p:nvPicPr>
            <p:cNvPr id="103" name="object 103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2321051" y="467867"/>
              <a:ext cx="506641" cy="333057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2368295" y="458723"/>
              <a:ext cx="418338" cy="367957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2424302" y="520953"/>
              <a:ext cx="306832" cy="132207"/>
            </a:xfrm>
            <a:prstGeom prst="rect">
              <a:avLst/>
            </a:prstGeom>
          </p:spPr>
        </p:pic>
      </p:grpSp>
      <p:sp>
        <p:nvSpPr>
          <p:cNvPr id="106" name="object 106"/>
          <p:cNvSpPr txBox="1"/>
          <p:nvPr/>
        </p:nvSpPr>
        <p:spPr>
          <a:xfrm>
            <a:off x="2491232" y="512444"/>
            <a:ext cx="1778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6510">
              <a:lnSpc>
                <a:spcPct val="100000"/>
              </a:lnSpc>
              <a:spcBef>
                <a:spcPts val="95"/>
              </a:spcBef>
            </a:pPr>
            <a:r>
              <a:rPr sz="400" spc="-20" dirty="0">
                <a:latin typeface="Arial"/>
                <a:cs typeface="Arial"/>
              </a:rPr>
              <a:t>Move</a:t>
            </a:r>
            <a:r>
              <a:rPr sz="400" spc="500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to</a:t>
            </a:r>
            <a:r>
              <a:rPr sz="400" spc="-20" dirty="0">
                <a:latin typeface="Arial"/>
                <a:cs typeface="Arial"/>
              </a:rPr>
              <a:t> </a:t>
            </a:r>
            <a:r>
              <a:rPr sz="400" spc="-25" dirty="0">
                <a:latin typeface="Arial"/>
                <a:cs typeface="Arial"/>
              </a:rPr>
              <a:t>Bow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107" name="object 107"/>
          <p:cNvGrpSpPr/>
          <p:nvPr/>
        </p:nvGrpSpPr>
        <p:grpSpPr>
          <a:xfrm>
            <a:off x="2575560" y="457200"/>
            <a:ext cx="551180" cy="368300"/>
            <a:chOff x="2575560" y="457200"/>
            <a:chExt cx="551180" cy="368300"/>
          </a:xfrm>
        </p:grpSpPr>
        <p:pic>
          <p:nvPicPr>
            <p:cNvPr id="108" name="object 108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2575560" y="461772"/>
              <a:ext cx="550976" cy="343776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2663952" y="457200"/>
              <a:ext cx="389407" cy="367957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2678938" y="514477"/>
              <a:ext cx="351409" cy="143890"/>
            </a:xfrm>
            <a:prstGeom prst="rect">
              <a:avLst/>
            </a:prstGeom>
          </p:spPr>
        </p:pic>
      </p:grpSp>
      <p:sp>
        <p:nvSpPr>
          <p:cNvPr id="111" name="object 111"/>
          <p:cNvSpPr txBox="1"/>
          <p:nvPr/>
        </p:nvSpPr>
        <p:spPr>
          <a:xfrm>
            <a:off x="2787523" y="511555"/>
            <a:ext cx="13589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85" marR="5080" indent="-7620">
              <a:lnSpc>
                <a:spcPct val="100000"/>
              </a:lnSpc>
              <a:spcBef>
                <a:spcPts val="95"/>
              </a:spcBef>
            </a:pPr>
            <a:r>
              <a:rPr sz="400" spc="-25" dirty="0">
                <a:latin typeface="Arial"/>
                <a:cs typeface="Arial"/>
              </a:rPr>
              <a:t>Grab</a:t>
            </a:r>
            <a:r>
              <a:rPr sz="400" spc="500" dirty="0">
                <a:latin typeface="Arial"/>
                <a:cs typeface="Arial"/>
              </a:rPr>
              <a:t> </a:t>
            </a:r>
            <a:r>
              <a:rPr sz="400" spc="-25" dirty="0">
                <a:latin typeface="Arial"/>
                <a:cs typeface="Arial"/>
              </a:rPr>
              <a:t>Bow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112" name="object 112"/>
          <p:cNvGrpSpPr/>
          <p:nvPr/>
        </p:nvGrpSpPr>
        <p:grpSpPr>
          <a:xfrm>
            <a:off x="2874264" y="457200"/>
            <a:ext cx="727075" cy="368300"/>
            <a:chOff x="2874264" y="457200"/>
            <a:chExt cx="727075" cy="368300"/>
          </a:xfrm>
        </p:grpSpPr>
        <p:pic>
          <p:nvPicPr>
            <p:cNvPr id="113" name="object 113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2874264" y="461772"/>
              <a:ext cx="726947" cy="343776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2965704" y="457200"/>
              <a:ext cx="602678" cy="367957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2978150" y="514477"/>
              <a:ext cx="567054" cy="143890"/>
            </a:xfrm>
            <a:prstGeom prst="rect">
              <a:avLst/>
            </a:prstGeom>
          </p:spPr>
        </p:pic>
      </p:grpSp>
      <p:sp>
        <p:nvSpPr>
          <p:cNvPr id="116" name="object 116"/>
          <p:cNvSpPr txBox="1"/>
          <p:nvPr/>
        </p:nvSpPr>
        <p:spPr>
          <a:xfrm>
            <a:off x="3088004" y="511555"/>
            <a:ext cx="35052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 marR="5080" indent="-3175">
              <a:lnSpc>
                <a:spcPct val="100000"/>
              </a:lnSpc>
              <a:spcBef>
                <a:spcPts val="95"/>
              </a:spcBef>
            </a:pPr>
            <a:r>
              <a:rPr sz="400" spc="-10" dirty="0">
                <a:latin typeface="Arial"/>
                <a:cs typeface="Arial"/>
              </a:rPr>
              <a:t>Trigger</a:t>
            </a:r>
            <a:r>
              <a:rPr sz="400" spc="40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(Try</a:t>
            </a:r>
            <a:r>
              <a:rPr sz="400" spc="-10" dirty="0">
                <a:latin typeface="Arial"/>
                <a:cs typeface="Arial"/>
              </a:rPr>
              <a:t> </a:t>
            </a:r>
            <a:r>
              <a:rPr sz="400" spc="-25" dirty="0">
                <a:latin typeface="Arial"/>
                <a:cs typeface="Arial"/>
              </a:rPr>
              <a:t>to</a:t>
            </a:r>
            <a:r>
              <a:rPr sz="400" spc="500" dirty="0">
                <a:latin typeface="Arial"/>
                <a:cs typeface="Arial"/>
              </a:rPr>
              <a:t> </a:t>
            </a:r>
            <a:r>
              <a:rPr sz="400" spc="-10" dirty="0">
                <a:latin typeface="Arial"/>
                <a:cs typeface="Arial"/>
              </a:rPr>
              <a:t>draw</a:t>
            </a:r>
            <a:r>
              <a:rPr sz="400" spc="10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the</a:t>
            </a:r>
            <a:r>
              <a:rPr sz="400" spc="5" dirty="0">
                <a:latin typeface="Arial"/>
                <a:cs typeface="Arial"/>
              </a:rPr>
              <a:t> </a:t>
            </a:r>
            <a:r>
              <a:rPr sz="400" spc="-20" dirty="0">
                <a:latin typeface="Arial"/>
                <a:cs typeface="Arial"/>
              </a:rPr>
              <a:t>bow)</a:t>
            </a:r>
            <a:endParaRPr sz="400">
              <a:latin typeface="Arial"/>
              <a:cs typeface="Arial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2348357" y="165785"/>
            <a:ext cx="1204595" cy="154940"/>
          </a:xfrm>
          <a:prstGeom prst="rect">
            <a:avLst/>
          </a:prstGeom>
          <a:solidFill>
            <a:srgbClr val="000000">
              <a:alpha val="50195"/>
            </a:srgbClr>
          </a:solidFill>
        </p:spPr>
        <p:txBody>
          <a:bodyPr vert="horz" wrap="square" lIns="0" tIns="29845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235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Game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Bug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Manually</a:t>
            </a:r>
            <a:r>
              <a:rPr sz="6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Fixed</a:t>
            </a:r>
            <a:endParaRPr sz="600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2620391" y="946327"/>
            <a:ext cx="777240" cy="154940"/>
          </a:xfrm>
          <a:prstGeom prst="rect">
            <a:avLst/>
          </a:prstGeom>
          <a:solidFill>
            <a:srgbClr val="75BC42"/>
          </a:solidFill>
        </p:spPr>
        <p:txBody>
          <a:bodyPr vert="horz" wrap="square" lIns="0" tIns="3048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4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Arrow</a:t>
            </a:r>
            <a:r>
              <a:rPr sz="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Hit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Targets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2641980" y="1369834"/>
            <a:ext cx="777240" cy="154940"/>
          </a:xfrm>
          <a:prstGeom prst="rect">
            <a:avLst/>
          </a:prstGeom>
          <a:solidFill>
            <a:srgbClr val="75BC42"/>
          </a:solidFill>
        </p:spPr>
        <p:txBody>
          <a:bodyPr vert="horz" wrap="square" lIns="0" tIns="31114" rIns="0" bIns="0" rtlCol="0">
            <a:spAutoFit/>
          </a:bodyPr>
          <a:lstStyle/>
          <a:p>
            <a:pPr marL="207010">
              <a:lnSpc>
                <a:spcPct val="100000"/>
              </a:lnSpc>
              <a:spcBef>
                <a:spcPts val="244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Game</a:t>
            </a:r>
            <a:r>
              <a:rPr sz="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</a:rPr>
              <a:t>End</a:t>
            </a:r>
            <a:endParaRPr sz="600">
              <a:latin typeface="Arial"/>
              <a:cs typeface="Arial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1877314" y="1248536"/>
            <a:ext cx="636905" cy="614045"/>
          </a:xfrm>
          <a:custGeom>
            <a:avLst/>
            <a:gdLst/>
            <a:ahLst/>
            <a:cxnLst/>
            <a:rect l="l" t="t" r="r" b="b"/>
            <a:pathLst>
              <a:path w="636905" h="614044">
                <a:moveTo>
                  <a:pt x="53086" y="505968"/>
                </a:moveTo>
                <a:lnTo>
                  <a:pt x="40576" y="480504"/>
                </a:lnTo>
                <a:lnTo>
                  <a:pt x="28067" y="455015"/>
                </a:lnTo>
                <a:lnTo>
                  <a:pt x="2413" y="505650"/>
                </a:lnTo>
                <a:lnTo>
                  <a:pt x="23063" y="485216"/>
                </a:lnTo>
                <a:lnTo>
                  <a:pt x="22974" y="496341"/>
                </a:lnTo>
                <a:lnTo>
                  <a:pt x="22733" y="503732"/>
                </a:lnTo>
                <a:lnTo>
                  <a:pt x="22479" y="509651"/>
                </a:lnTo>
                <a:lnTo>
                  <a:pt x="22352" y="511784"/>
                </a:lnTo>
                <a:lnTo>
                  <a:pt x="22275" y="512749"/>
                </a:lnTo>
                <a:lnTo>
                  <a:pt x="22225" y="513486"/>
                </a:lnTo>
                <a:lnTo>
                  <a:pt x="22098" y="513867"/>
                </a:lnTo>
                <a:lnTo>
                  <a:pt x="21971" y="514350"/>
                </a:lnTo>
                <a:lnTo>
                  <a:pt x="21717" y="515747"/>
                </a:lnTo>
                <a:lnTo>
                  <a:pt x="21678" y="516331"/>
                </a:lnTo>
                <a:lnTo>
                  <a:pt x="21551" y="518248"/>
                </a:lnTo>
                <a:lnTo>
                  <a:pt x="21437" y="520382"/>
                </a:lnTo>
                <a:lnTo>
                  <a:pt x="21209" y="525894"/>
                </a:lnTo>
                <a:lnTo>
                  <a:pt x="20955" y="542734"/>
                </a:lnTo>
                <a:lnTo>
                  <a:pt x="20701" y="552856"/>
                </a:lnTo>
                <a:lnTo>
                  <a:pt x="20574" y="574929"/>
                </a:lnTo>
                <a:lnTo>
                  <a:pt x="30099" y="574929"/>
                </a:lnTo>
                <a:lnTo>
                  <a:pt x="30226" y="553021"/>
                </a:lnTo>
                <a:lnTo>
                  <a:pt x="30480" y="542899"/>
                </a:lnTo>
                <a:lnTo>
                  <a:pt x="30480" y="533895"/>
                </a:lnTo>
                <a:lnTo>
                  <a:pt x="30734" y="526300"/>
                </a:lnTo>
                <a:lnTo>
                  <a:pt x="31470" y="515747"/>
                </a:lnTo>
                <a:lnTo>
                  <a:pt x="31737" y="514350"/>
                </a:lnTo>
                <a:lnTo>
                  <a:pt x="31838" y="512749"/>
                </a:lnTo>
                <a:lnTo>
                  <a:pt x="31902" y="511784"/>
                </a:lnTo>
                <a:lnTo>
                  <a:pt x="32016" y="509651"/>
                </a:lnTo>
                <a:lnTo>
                  <a:pt x="32169" y="505968"/>
                </a:lnTo>
                <a:lnTo>
                  <a:pt x="32258" y="503732"/>
                </a:lnTo>
                <a:lnTo>
                  <a:pt x="32385" y="496138"/>
                </a:lnTo>
                <a:lnTo>
                  <a:pt x="32512" y="487299"/>
                </a:lnTo>
                <a:lnTo>
                  <a:pt x="32550" y="485216"/>
                </a:lnTo>
                <a:lnTo>
                  <a:pt x="28028" y="480504"/>
                </a:lnTo>
                <a:lnTo>
                  <a:pt x="32664" y="485216"/>
                </a:lnTo>
                <a:lnTo>
                  <a:pt x="53086" y="505968"/>
                </a:lnTo>
                <a:close/>
              </a:path>
              <a:path w="636905" h="614044">
                <a:moveTo>
                  <a:pt x="627176" y="596125"/>
                </a:moveTo>
                <a:lnTo>
                  <a:pt x="609752" y="563994"/>
                </a:lnTo>
                <a:lnTo>
                  <a:pt x="609917" y="565518"/>
                </a:lnTo>
                <a:lnTo>
                  <a:pt x="613511" y="585952"/>
                </a:lnTo>
                <a:lnTo>
                  <a:pt x="613587" y="586409"/>
                </a:lnTo>
                <a:lnTo>
                  <a:pt x="613410" y="586105"/>
                </a:lnTo>
                <a:lnTo>
                  <a:pt x="613321" y="585952"/>
                </a:lnTo>
                <a:lnTo>
                  <a:pt x="609447" y="578180"/>
                </a:lnTo>
                <a:lnTo>
                  <a:pt x="595503" y="540994"/>
                </a:lnTo>
                <a:lnTo>
                  <a:pt x="589826" y="520407"/>
                </a:lnTo>
                <a:lnTo>
                  <a:pt x="589737" y="520242"/>
                </a:lnTo>
                <a:lnTo>
                  <a:pt x="584606" y="497928"/>
                </a:lnTo>
                <a:lnTo>
                  <a:pt x="580123" y="475361"/>
                </a:lnTo>
                <a:lnTo>
                  <a:pt x="576338" y="451916"/>
                </a:lnTo>
                <a:lnTo>
                  <a:pt x="576313" y="451777"/>
                </a:lnTo>
                <a:lnTo>
                  <a:pt x="570318" y="401231"/>
                </a:lnTo>
                <a:lnTo>
                  <a:pt x="566940" y="346671"/>
                </a:lnTo>
                <a:lnTo>
                  <a:pt x="566547" y="319024"/>
                </a:lnTo>
                <a:lnTo>
                  <a:pt x="566178" y="305625"/>
                </a:lnTo>
                <a:lnTo>
                  <a:pt x="566166" y="304825"/>
                </a:lnTo>
                <a:lnTo>
                  <a:pt x="565150" y="292417"/>
                </a:lnTo>
                <a:lnTo>
                  <a:pt x="565086" y="291782"/>
                </a:lnTo>
                <a:lnTo>
                  <a:pt x="565023" y="290842"/>
                </a:lnTo>
                <a:lnTo>
                  <a:pt x="562991" y="276796"/>
                </a:lnTo>
                <a:lnTo>
                  <a:pt x="560565" y="263588"/>
                </a:lnTo>
                <a:lnTo>
                  <a:pt x="560451" y="262940"/>
                </a:lnTo>
                <a:lnTo>
                  <a:pt x="548513" y="222186"/>
                </a:lnTo>
                <a:lnTo>
                  <a:pt x="530860" y="183083"/>
                </a:lnTo>
                <a:lnTo>
                  <a:pt x="500126" y="135026"/>
                </a:lnTo>
                <a:lnTo>
                  <a:pt x="462153" y="93103"/>
                </a:lnTo>
                <a:lnTo>
                  <a:pt x="430123" y="66890"/>
                </a:lnTo>
                <a:lnTo>
                  <a:pt x="395097" y="45389"/>
                </a:lnTo>
                <a:lnTo>
                  <a:pt x="358394" y="29959"/>
                </a:lnTo>
                <a:lnTo>
                  <a:pt x="355295" y="29057"/>
                </a:lnTo>
                <a:lnTo>
                  <a:pt x="345821" y="26250"/>
                </a:lnTo>
                <a:lnTo>
                  <a:pt x="333248" y="23418"/>
                </a:lnTo>
                <a:lnTo>
                  <a:pt x="320548" y="21285"/>
                </a:lnTo>
                <a:lnTo>
                  <a:pt x="307721" y="19913"/>
                </a:lnTo>
                <a:lnTo>
                  <a:pt x="295021" y="19519"/>
                </a:lnTo>
                <a:lnTo>
                  <a:pt x="277723" y="19913"/>
                </a:lnTo>
                <a:lnTo>
                  <a:pt x="280974" y="19913"/>
                </a:lnTo>
                <a:lnTo>
                  <a:pt x="269367" y="20891"/>
                </a:lnTo>
                <a:lnTo>
                  <a:pt x="231648" y="27571"/>
                </a:lnTo>
                <a:lnTo>
                  <a:pt x="194995" y="39573"/>
                </a:lnTo>
                <a:lnTo>
                  <a:pt x="149479" y="62407"/>
                </a:lnTo>
                <a:lnTo>
                  <a:pt x="108458" y="92100"/>
                </a:lnTo>
                <a:lnTo>
                  <a:pt x="73660" y="127266"/>
                </a:lnTo>
                <a:lnTo>
                  <a:pt x="46863" y="166700"/>
                </a:lnTo>
                <a:lnTo>
                  <a:pt x="32664" y="198501"/>
                </a:lnTo>
                <a:lnTo>
                  <a:pt x="32512" y="185089"/>
                </a:lnTo>
                <a:lnTo>
                  <a:pt x="32385" y="157505"/>
                </a:lnTo>
                <a:lnTo>
                  <a:pt x="32258" y="149961"/>
                </a:lnTo>
                <a:lnTo>
                  <a:pt x="32004" y="142925"/>
                </a:lnTo>
                <a:lnTo>
                  <a:pt x="31877" y="132664"/>
                </a:lnTo>
                <a:lnTo>
                  <a:pt x="31762" y="129476"/>
                </a:lnTo>
                <a:lnTo>
                  <a:pt x="31635" y="127088"/>
                </a:lnTo>
                <a:lnTo>
                  <a:pt x="31534" y="126238"/>
                </a:lnTo>
                <a:lnTo>
                  <a:pt x="31394" y="125298"/>
                </a:lnTo>
                <a:lnTo>
                  <a:pt x="31280" y="123913"/>
                </a:lnTo>
                <a:lnTo>
                  <a:pt x="30480" y="67856"/>
                </a:lnTo>
                <a:lnTo>
                  <a:pt x="30276" y="50812"/>
                </a:lnTo>
                <a:lnTo>
                  <a:pt x="30226" y="30226"/>
                </a:lnTo>
                <a:lnTo>
                  <a:pt x="50825" y="50812"/>
                </a:lnTo>
                <a:lnTo>
                  <a:pt x="38112" y="25425"/>
                </a:lnTo>
                <a:lnTo>
                  <a:pt x="25400" y="0"/>
                </a:lnTo>
                <a:lnTo>
                  <a:pt x="0" y="50812"/>
                </a:lnTo>
                <a:lnTo>
                  <a:pt x="20574" y="30226"/>
                </a:lnTo>
                <a:lnTo>
                  <a:pt x="20701" y="25425"/>
                </a:lnTo>
                <a:lnTo>
                  <a:pt x="20701" y="30226"/>
                </a:lnTo>
                <a:lnTo>
                  <a:pt x="25374" y="25425"/>
                </a:lnTo>
                <a:lnTo>
                  <a:pt x="20701" y="30226"/>
                </a:lnTo>
                <a:lnTo>
                  <a:pt x="20751" y="50812"/>
                </a:lnTo>
                <a:lnTo>
                  <a:pt x="20955" y="67856"/>
                </a:lnTo>
                <a:lnTo>
                  <a:pt x="21082" y="95504"/>
                </a:lnTo>
                <a:lnTo>
                  <a:pt x="21209" y="103251"/>
                </a:lnTo>
                <a:lnTo>
                  <a:pt x="21450" y="109816"/>
                </a:lnTo>
                <a:lnTo>
                  <a:pt x="21463" y="110058"/>
                </a:lnTo>
                <a:lnTo>
                  <a:pt x="21577" y="120078"/>
                </a:lnTo>
                <a:lnTo>
                  <a:pt x="21590" y="120319"/>
                </a:lnTo>
                <a:lnTo>
                  <a:pt x="21717" y="123913"/>
                </a:lnTo>
                <a:lnTo>
                  <a:pt x="21844" y="126238"/>
                </a:lnTo>
                <a:lnTo>
                  <a:pt x="21907" y="126746"/>
                </a:lnTo>
                <a:lnTo>
                  <a:pt x="21971" y="127088"/>
                </a:lnTo>
                <a:lnTo>
                  <a:pt x="22098" y="127685"/>
                </a:lnTo>
                <a:lnTo>
                  <a:pt x="22174" y="129070"/>
                </a:lnTo>
                <a:lnTo>
                  <a:pt x="22225" y="129781"/>
                </a:lnTo>
                <a:lnTo>
                  <a:pt x="22352" y="132905"/>
                </a:lnTo>
                <a:lnTo>
                  <a:pt x="22479" y="137452"/>
                </a:lnTo>
                <a:lnTo>
                  <a:pt x="22720" y="149733"/>
                </a:lnTo>
                <a:lnTo>
                  <a:pt x="22733" y="149961"/>
                </a:lnTo>
                <a:lnTo>
                  <a:pt x="22860" y="157505"/>
                </a:lnTo>
                <a:lnTo>
                  <a:pt x="22987" y="185089"/>
                </a:lnTo>
                <a:lnTo>
                  <a:pt x="23241" y="206540"/>
                </a:lnTo>
                <a:lnTo>
                  <a:pt x="23368" y="252882"/>
                </a:lnTo>
                <a:lnTo>
                  <a:pt x="27889" y="252882"/>
                </a:lnTo>
                <a:lnTo>
                  <a:pt x="32766" y="253060"/>
                </a:lnTo>
                <a:lnTo>
                  <a:pt x="32766" y="252882"/>
                </a:lnTo>
                <a:lnTo>
                  <a:pt x="32893" y="252882"/>
                </a:lnTo>
                <a:lnTo>
                  <a:pt x="32880" y="249694"/>
                </a:lnTo>
                <a:lnTo>
                  <a:pt x="33121" y="242900"/>
                </a:lnTo>
                <a:lnTo>
                  <a:pt x="34201" y="232803"/>
                </a:lnTo>
                <a:lnTo>
                  <a:pt x="36093" y="222186"/>
                </a:lnTo>
                <a:lnTo>
                  <a:pt x="36144" y="221627"/>
                </a:lnTo>
                <a:lnTo>
                  <a:pt x="50165" y="180975"/>
                </a:lnTo>
                <a:lnTo>
                  <a:pt x="81153" y="133159"/>
                </a:lnTo>
                <a:lnTo>
                  <a:pt x="86512" y="127266"/>
                </a:lnTo>
                <a:lnTo>
                  <a:pt x="97028" y="115595"/>
                </a:lnTo>
                <a:lnTo>
                  <a:pt x="99656" y="113195"/>
                </a:lnTo>
                <a:lnTo>
                  <a:pt x="114681" y="99225"/>
                </a:lnTo>
                <a:lnTo>
                  <a:pt x="133375" y="84505"/>
                </a:lnTo>
                <a:lnTo>
                  <a:pt x="154559" y="70446"/>
                </a:lnTo>
                <a:lnTo>
                  <a:pt x="175526" y="58801"/>
                </a:lnTo>
                <a:lnTo>
                  <a:pt x="198513" y="48412"/>
                </a:lnTo>
                <a:lnTo>
                  <a:pt x="222008" y="40259"/>
                </a:lnTo>
                <a:lnTo>
                  <a:pt x="222364" y="40106"/>
                </a:lnTo>
                <a:lnTo>
                  <a:pt x="270306" y="30365"/>
                </a:lnTo>
                <a:lnTo>
                  <a:pt x="281597" y="29425"/>
                </a:lnTo>
                <a:lnTo>
                  <a:pt x="278612" y="29425"/>
                </a:lnTo>
                <a:lnTo>
                  <a:pt x="294868" y="29057"/>
                </a:lnTo>
                <a:lnTo>
                  <a:pt x="307187" y="29425"/>
                </a:lnTo>
                <a:lnTo>
                  <a:pt x="319366" y="30734"/>
                </a:lnTo>
                <a:lnTo>
                  <a:pt x="331558" y="32791"/>
                </a:lnTo>
                <a:lnTo>
                  <a:pt x="343801" y="35547"/>
                </a:lnTo>
                <a:lnTo>
                  <a:pt x="343649" y="35547"/>
                </a:lnTo>
                <a:lnTo>
                  <a:pt x="355587" y="39052"/>
                </a:lnTo>
                <a:lnTo>
                  <a:pt x="402805" y="60515"/>
                </a:lnTo>
                <a:lnTo>
                  <a:pt x="435076" y="82499"/>
                </a:lnTo>
                <a:lnTo>
                  <a:pt x="474726" y="119608"/>
                </a:lnTo>
                <a:lnTo>
                  <a:pt x="508381" y="163372"/>
                </a:lnTo>
                <a:lnTo>
                  <a:pt x="528612" y="199682"/>
                </a:lnTo>
                <a:lnTo>
                  <a:pt x="533920" y="211645"/>
                </a:lnTo>
                <a:lnTo>
                  <a:pt x="534466" y="212712"/>
                </a:lnTo>
                <a:lnTo>
                  <a:pt x="539318" y="224866"/>
                </a:lnTo>
                <a:lnTo>
                  <a:pt x="543496" y="236905"/>
                </a:lnTo>
                <a:lnTo>
                  <a:pt x="547662" y="250672"/>
                </a:lnTo>
                <a:lnTo>
                  <a:pt x="551116" y="264807"/>
                </a:lnTo>
                <a:lnTo>
                  <a:pt x="551091" y="265074"/>
                </a:lnTo>
                <a:lnTo>
                  <a:pt x="553720" y="279222"/>
                </a:lnTo>
                <a:lnTo>
                  <a:pt x="555459" y="291782"/>
                </a:lnTo>
                <a:lnTo>
                  <a:pt x="555548" y="292417"/>
                </a:lnTo>
                <a:lnTo>
                  <a:pt x="556577" y="304825"/>
                </a:lnTo>
                <a:lnTo>
                  <a:pt x="556641" y="305625"/>
                </a:lnTo>
                <a:lnTo>
                  <a:pt x="557009" y="318795"/>
                </a:lnTo>
                <a:lnTo>
                  <a:pt x="557517" y="346303"/>
                </a:lnTo>
                <a:lnTo>
                  <a:pt x="558634" y="373291"/>
                </a:lnTo>
                <a:lnTo>
                  <a:pt x="563372" y="426478"/>
                </a:lnTo>
                <a:lnTo>
                  <a:pt x="570865" y="477761"/>
                </a:lnTo>
                <a:lnTo>
                  <a:pt x="580517" y="522668"/>
                </a:lnTo>
                <a:lnTo>
                  <a:pt x="592074" y="560793"/>
                </a:lnTo>
                <a:lnTo>
                  <a:pt x="608457" y="596506"/>
                </a:lnTo>
                <a:lnTo>
                  <a:pt x="610768" y="599973"/>
                </a:lnTo>
                <a:lnTo>
                  <a:pt x="615823" y="599084"/>
                </a:lnTo>
                <a:lnTo>
                  <a:pt x="619633" y="596125"/>
                </a:lnTo>
                <a:lnTo>
                  <a:pt x="619861" y="596404"/>
                </a:lnTo>
                <a:lnTo>
                  <a:pt x="619696" y="596125"/>
                </a:lnTo>
                <a:lnTo>
                  <a:pt x="627176" y="596125"/>
                </a:lnTo>
                <a:close/>
              </a:path>
              <a:path w="636905" h="614044">
                <a:moveTo>
                  <a:pt x="636651" y="613600"/>
                </a:moveTo>
                <a:lnTo>
                  <a:pt x="630364" y="602005"/>
                </a:lnTo>
                <a:lnTo>
                  <a:pt x="627367" y="596506"/>
                </a:lnTo>
                <a:lnTo>
                  <a:pt x="619963" y="596506"/>
                </a:lnTo>
                <a:lnTo>
                  <a:pt x="619163" y="596506"/>
                </a:lnTo>
                <a:lnTo>
                  <a:pt x="615873" y="599084"/>
                </a:lnTo>
                <a:lnTo>
                  <a:pt x="610768" y="599973"/>
                </a:lnTo>
                <a:lnTo>
                  <a:pt x="580517" y="605358"/>
                </a:lnTo>
                <a:lnTo>
                  <a:pt x="636651" y="613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1" name="object 121"/>
          <p:cNvGrpSpPr/>
          <p:nvPr/>
        </p:nvGrpSpPr>
        <p:grpSpPr>
          <a:xfrm>
            <a:off x="548449" y="126"/>
            <a:ext cx="2682240" cy="1942464"/>
            <a:chOff x="548449" y="126"/>
            <a:chExt cx="2682240" cy="1942464"/>
          </a:xfrm>
        </p:grpSpPr>
        <p:sp>
          <p:nvSpPr>
            <p:cNvPr id="122" name="object 122"/>
            <p:cNvSpPr/>
            <p:nvPr/>
          </p:nvSpPr>
          <p:spPr>
            <a:xfrm>
              <a:off x="577151" y="200913"/>
              <a:ext cx="50800" cy="132715"/>
            </a:xfrm>
            <a:custGeom>
              <a:avLst/>
              <a:gdLst/>
              <a:ahLst/>
              <a:cxnLst/>
              <a:rect l="l" t="t" r="r" b="b"/>
              <a:pathLst>
                <a:path w="50800" h="132715">
                  <a:moveTo>
                    <a:pt x="0" y="81914"/>
                  </a:moveTo>
                  <a:lnTo>
                    <a:pt x="25400" y="132714"/>
                  </a:lnTo>
                  <a:lnTo>
                    <a:pt x="38100" y="107314"/>
                  </a:lnTo>
                  <a:lnTo>
                    <a:pt x="20637" y="107314"/>
                  </a:lnTo>
                  <a:lnTo>
                    <a:pt x="20637" y="102552"/>
                  </a:lnTo>
                  <a:lnTo>
                    <a:pt x="0" y="81914"/>
                  </a:lnTo>
                  <a:close/>
                </a:path>
                <a:path w="50800" h="132715">
                  <a:moveTo>
                    <a:pt x="20637" y="102552"/>
                  </a:moveTo>
                  <a:lnTo>
                    <a:pt x="20637" y="107314"/>
                  </a:lnTo>
                  <a:lnTo>
                    <a:pt x="25400" y="107314"/>
                  </a:lnTo>
                  <a:lnTo>
                    <a:pt x="20637" y="102552"/>
                  </a:lnTo>
                  <a:close/>
                </a:path>
                <a:path w="50800" h="132715">
                  <a:moveTo>
                    <a:pt x="30162" y="0"/>
                  </a:moveTo>
                  <a:lnTo>
                    <a:pt x="20637" y="0"/>
                  </a:lnTo>
                  <a:lnTo>
                    <a:pt x="20637" y="102552"/>
                  </a:lnTo>
                  <a:lnTo>
                    <a:pt x="25400" y="107314"/>
                  </a:lnTo>
                  <a:lnTo>
                    <a:pt x="30162" y="102552"/>
                  </a:lnTo>
                  <a:lnTo>
                    <a:pt x="30162" y="0"/>
                  </a:lnTo>
                  <a:close/>
                </a:path>
                <a:path w="50800" h="132715">
                  <a:moveTo>
                    <a:pt x="30162" y="102552"/>
                  </a:moveTo>
                  <a:lnTo>
                    <a:pt x="25400" y="107314"/>
                  </a:lnTo>
                  <a:lnTo>
                    <a:pt x="30162" y="107314"/>
                  </a:lnTo>
                  <a:lnTo>
                    <a:pt x="30162" y="102552"/>
                  </a:lnTo>
                  <a:close/>
                </a:path>
                <a:path w="50800" h="132715">
                  <a:moveTo>
                    <a:pt x="50800" y="81914"/>
                  </a:moveTo>
                  <a:lnTo>
                    <a:pt x="30162" y="102552"/>
                  </a:lnTo>
                  <a:lnTo>
                    <a:pt x="30162" y="107314"/>
                  </a:lnTo>
                  <a:lnTo>
                    <a:pt x="38100" y="107314"/>
                  </a:lnTo>
                  <a:lnTo>
                    <a:pt x="50800" y="819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3" name="object 123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548449" y="753364"/>
              <a:ext cx="93357" cy="175894"/>
            </a:xfrm>
            <a:prstGeom prst="rect">
              <a:avLst/>
            </a:prstGeom>
          </p:spPr>
        </p:pic>
        <p:pic>
          <p:nvPicPr>
            <p:cNvPr id="124" name="object 124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575119" y="1352575"/>
              <a:ext cx="87858" cy="203708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1261745" y="1786229"/>
              <a:ext cx="172847" cy="156063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1798573" y="768603"/>
              <a:ext cx="108838" cy="208038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1718945" y="320547"/>
              <a:ext cx="106172" cy="137541"/>
            </a:xfrm>
            <a:prstGeom prst="rect">
              <a:avLst/>
            </a:prstGeom>
          </p:spPr>
        </p:pic>
        <p:sp>
          <p:nvSpPr>
            <p:cNvPr id="128" name="object 128"/>
            <p:cNvSpPr/>
            <p:nvPr/>
          </p:nvSpPr>
          <p:spPr>
            <a:xfrm>
              <a:off x="1738376" y="126"/>
              <a:ext cx="1492250" cy="1370330"/>
            </a:xfrm>
            <a:custGeom>
              <a:avLst/>
              <a:gdLst/>
              <a:ahLst/>
              <a:cxnLst/>
              <a:rect l="l" t="t" r="r" b="b"/>
              <a:pathLst>
                <a:path w="1492250" h="1370330">
                  <a:moveTo>
                    <a:pt x="1223645" y="102870"/>
                  </a:moveTo>
                  <a:lnTo>
                    <a:pt x="1211427" y="130873"/>
                  </a:lnTo>
                  <a:lnTo>
                    <a:pt x="1208443" y="127317"/>
                  </a:lnTo>
                  <a:lnTo>
                    <a:pt x="1200658" y="119888"/>
                  </a:lnTo>
                  <a:lnTo>
                    <a:pt x="1192606" y="113614"/>
                  </a:lnTo>
                  <a:lnTo>
                    <a:pt x="1191387" y="112649"/>
                  </a:lnTo>
                  <a:lnTo>
                    <a:pt x="1180719" y="105410"/>
                  </a:lnTo>
                  <a:lnTo>
                    <a:pt x="1140841" y="84963"/>
                  </a:lnTo>
                  <a:lnTo>
                    <a:pt x="1090168" y="65786"/>
                  </a:lnTo>
                  <a:lnTo>
                    <a:pt x="1051052" y="54102"/>
                  </a:lnTo>
                  <a:lnTo>
                    <a:pt x="1008253" y="43180"/>
                  </a:lnTo>
                  <a:lnTo>
                    <a:pt x="962152" y="33147"/>
                  </a:lnTo>
                  <a:lnTo>
                    <a:pt x="913003" y="24384"/>
                  </a:lnTo>
                  <a:lnTo>
                    <a:pt x="835025" y="13335"/>
                  </a:lnTo>
                  <a:lnTo>
                    <a:pt x="798042" y="9525"/>
                  </a:lnTo>
                  <a:lnTo>
                    <a:pt x="780796" y="7747"/>
                  </a:lnTo>
                  <a:lnTo>
                    <a:pt x="725170" y="3556"/>
                  </a:lnTo>
                  <a:lnTo>
                    <a:pt x="671334" y="1016"/>
                  </a:lnTo>
                  <a:lnTo>
                    <a:pt x="676770" y="1016"/>
                  </a:lnTo>
                  <a:lnTo>
                    <a:pt x="611759" y="0"/>
                  </a:lnTo>
                  <a:lnTo>
                    <a:pt x="611759" y="9525"/>
                  </a:lnTo>
                  <a:lnTo>
                    <a:pt x="611632" y="9525"/>
                  </a:lnTo>
                  <a:lnTo>
                    <a:pt x="611759" y="9525"/>
                  </a:lnTo>
                  <a:lnTo>
                    <a:pt x="611759" y="0"/>
                  </a:lnTo>
                  <a:lnTo>
                    <a:pt x="554736" y="1016"/>
                  </a:lnTo>
                  <a:lnTo>
                    <a:pt x="498221" y="3810"/>
                  </a:lnTo>
                  <a:lnTo>
                    <a:pt x="442595" y="8382"/>
                  </a:lnTo>
                  <a:lnTo>
                    <a:pt x="388239" y="14478"/>
                  </a:lnTo>
                  <a:lnTo>
                    <a:pt x="335661" y="21971"/>
                  </a:lnTo>
                  <a:lnTo>
                    <a:pt x="285496" y="30988"/>
                  </a:lnTo>
                  <a:lnTo>
                    <a:pt x="237744" y="41275"/>
                  </a:lnTo>
                  <a:lnTo>
                    <a:pt x="193167" y="52578"/>
                  </a:lnTo>
                  <a:lnTo>
                    <a:pt x="152146" y="64770"/>
                  </a:lnTo>
                  <a:lnTo>
                    <a:pt x="115062" y="77978"/>
                  </a:lnTo>
                  <a:lnTo>
                    <a:pt x="67818" y="99187"/>
                  </a:lnTo>
                  <a:lnTo>
                    <a:pt x="32410" y="121412"/>
                  </a:lnTo>
                  <a:lnTo>
                    <a:pt x="3937" y="154559"/>
                  </a:lnTo>
                  <a:lnTo>
                    <a:pt x="0" y="171577"/>
                  </a:lnTo>
                  <a:lnTo>
                    <a:pt x="9525" y="172593"/>
                  </a:lnTo>
                  <a:lnTo>
                    <a:pt x="10287" y="165862"/>
                  </a:lnTo>
                  <a:lnTo>
                    <a:pt x="10363" y="165252"/>
                  </a:lnTo>
                  <a:lnTo>
                    <a:pt x="10414" y="164846"/>
                  </a:lnTo>
                  <a:lnTo>
                    <a:pt x="11061" y="163195"/>
                  </a:lnTo>
                  <a:lnTo>
                    <a:pt x="12560" y="158775"/>
                  </a:lnTo>
                  <a:lnTo>
                    <a:pt x="12966" y="157988"/>
                  </a:lnTo>
                  <a:lnTo>
                    <a:pt x="16421" y="151511"/>
                  </a:lnTo>
                  <a:lnTo>
                    <a:pt x="16764" y="150876"/>
                  </a:lnTo>
                  <a:lnTo>
                    <a:pt x="16256" y="151511"/>
                  </a:lnTo>
                  <a:lnTo>
                    <a:pt x="48031" y="121907"/>
                  </a:lnTo>
                  <a:lnTo>
                    <a:pt x="86360" y="100584"/>
                  </a:lnTo>
                  <a:lnTo>
                    <a:pt x="136271" y="80264"/>
                  </a:lnTo>
                  <a:lnTo>
                    <a:pt x="174879" y="67691"/>
                  </a:lnTo>
                  <a:lnTo>
                    <a:pt x="217424" y="55880"/>
                  </a:lnTo>
                  <a:lnTo>
                    <a:pt x="263271" y="45339"/>
                  </a:lnTo>
                  <a:lnTo>
                    <a:pt x="311226" y="35941"/>
                  </a:lnTo>
                  <a:lnTo>
                    <a:pt x="386207" y="24371"/>
                  </a:lnTo>
                  <a:lnTo>
                    <a:pt x="389369" y="24015"/>
                  </a:lnTo>
                  <a:lnTo>
                    <a:pt x="443484" y="17907"/>
                  </a:lnTo>
                  <a:lnTo>
                    <a:pt x="498729" y="13335"/>
                  </a:lnTo>
                  <a:lnTo>
                    <a:pt x="554990" y="10541"/>
                  </a:lnTo>
                  <a:lnTo>
                    <a:pt x="671080" y="10541"/>
                  </a:lnTo>
                  <a:lnTo>
                    <a:pt x="724535" y="12954"/>
                  </a:lnTo>
                  <a:lnTo>
                    <a:pt x="779805" y="17145"/>
                  </a:lnTo>
                  <a:lnTo>
                    <a:pt x="834910" y="22847"/>
                  </a:lnTo>
                  <a:lnTo>
                    <a:pt x="834707" y="22847"/>
                  </a:lnTo>
                  <a:lnTo>
                    <a:pt x="833869" y="22847"/>
                  </a:lnTo>
                  <a:lnTo>
                    <a:pt x="837628" y="23253"/>
                  </a:lnTo>
                  <a:lnTo>
                    <a:pt x="886206" y="29845"/>
                  </a:lnTo>
                  <a:lnTo>
                    <a:pt x="936777" y="38100"/>
                  </a:lnTo>
                  <a:lnTo>
                    <a:pt x="982129" y="47078"/>
                  </a:lnTo>
                  <a:lnTo>
                    <a:pt x="1027684" y="57785"/>
                  </a:lnTo>
                  <a:lnTo>
                    <a:pt x="1068324" y="68961"/>
                  </a:lnTo>
                  <a:lnTo>
                    <a:pt x="1087323" y="74891"/>
                  </a:lnTo>
                  <a:lnTo>
                    <a:pt x="1087094" y="74891"/>
                  </a:lnTo>
                  <a:lnTo>
                    <a:pt x="1089431" y="75641"/>
                  </a:lnTo>
                  <a:lnTo>
                    <a:pt x="1137424" y="93840"/>
                  </a:lnTo>
                  <a:lnTo>
                    <a:pt x="1176705" y="114223"/>
                  </a:lnTo>
                  <a:lnTo>
                    <a:pt x="1198626" y="131140"/>
                  </a:lnTo>
                  <a:lnTo>
                    <a:pt x="1176274" y="121412"/>
                  </a:lnTo>
                  <a:lnTo>
                    <a:pt x="1218565" y="159385"/>
                  </a:lnTo>
                  <a:lnTo>
                    <a:pt x="1220406" y="138811"/>
                  </a:lnTo>
                  <a:lnTo>
                    <a:pt x="1223645" y="102870"/>
                  </a:lnTo>
                  <a:close/>
                </a:path>
                <a:path w="1492250" h="1370330">
                  <a:moveTo>
                    <a:pt x="1233779" y="374218"/>
                  </a:moveTo>
                  <a:lnTo>
                    <a:pt x="1233347" y="373126"/>
                  </a:lnTo>
                  <a:lnTo>
                    <a:pt x="1232636" y="371348"/>
                  </a:lnTo>
                  <a:lnTo>
                    <a:pt x="1232535" y="371094"/>
                  </a:lnTo>
                  <a:lnTo>
                    <a:pt x="1229360" y="366649"/>
                  </a:lnTo>
                  <a:lnTo>
                    <a:pt x="1226896" y="365379"/>
                  </a:lnTo>
                  <a:lnTo>
                    <a:pt x="1225677" y="364744"/>
                  </a:lnTo>
                  <a:lnTo>
                    <a:pt x="1225677" y="365379"/>
                  </a:lnTo>
                  <a:lnTo>
                    <a:pt x="1225423" y="365099"/>
                  </a:lnTo>
                  <a:lnTo>
                    <a:pt x="1224838" y="364782"/>
                  </a:lnTo>
                  <a:lnTo>
                    <a:pt x="1225372" y="365048"/>
                  </a:lnTo>
                  <a:lnTo>
                    <a:pt x="1225296" y="364845"/>
                  </a:lnTo>
                  <a:lnTo>
                    <a:pt x="1225486" y="365099"/>
                  </a:lnTo>
                  <a:lnTo>
                    <a:pt x="1225677" y="365379"/>
                  </a:lnTo>
                  <a:lnTo>
                    <a:pt x="1225677" y="364744"/>
                  </a:lnTo>
                  <a:lnTo>
                    <a:pt x="1225245" y="364744"/>
                  </a:lnTo>
                  <a:lnTo>
                    <a:pt x="1224991" y="364363"/>
                  </a:lnTo>
                  <a:lnTo>
                    <a:pt x="1224229" y="363220"/>
                  </a:lnTo>
                  <a:lnTo>
                    <a:pt x="1223949" y="362877"/>
                  </a:lnTo>
                  <a:lnTo>
                    <a:pt x="1223645" y="362331"/>
                  </a:lnTo>
                  <a:lnTo>
                    <a:pt x="1224000" y="362877"/>
                  </a:lnTo>
                  <a:lnTo>
                    <a:pt x="1223772" y="362331"/>
                  </a:lnTo>
                  <a:lnTo>
                    <a:pt x="1222121" y="358406"/>
                  </a:lnTo>
                  <a:lnTo>
                    <a:pt x="1222057" y="358267"/>
                  </a:lnTo>
                  <a:lnTo>
                    <a:pt x="1220470" y="352679"/>
                  </a:lnTo>
                  <a:lnTo>
                    <a:pt x="1219238" y="345948"/>
                  </a:lnTo>
                  <a:lnTo>
                    <a:pt x="1219161" y="345706"/>
                  </a:lnTo>
                  <a:lnTo>
                    <a:pt x="1218184" y="338709"/>
                  </a:lnTo>
                  <a:lnTo>
                    <a:pt x="1218095" y="338074"/>
                  </a:lnTo>
                  <a:lnTo>
                    <a:pt x="1218018" y="337451"/>
                  </a:lnTo>
                  <a:lnTo>
                    <a:pt x="1217066" y="320675"/>
                  </a:lnTo>
                  <a:lnTo>
                    <a:pt x="1217041" y="320167"/>
                  </a:lnTo>
                  <a:lnTo>
                    <a:pt x="1207516" y="320675"/>
                  </a:lnTo>
                  <a:lnTo>
                    <a:pt x="1213231" y="361823"/>
                  </a:lnTo>
                  <a:lnTo>
                    <a:pt x="1220863" y="373507"/>
                  </a:lnTo>
                  <a:lnTo>
                    <a:pt x="1221257" y="373507"/>
                  </a:lnTo>
                  <a:lnTo>
                    <a:pt x="1222171" y="373735"/>
                  </a:lnTo>
                  <a:lnTo>
                    <a:pt x="1222921" y="373913"/>
                  </a:lnTo>
                  <a:lnTo>
                    <a:pt x="1222527" y="373913"/>
                  </a:lnTo>
                  <a:lnTo>
                    <a:pt x="1223137" y="374218"/>
                  </a:lnTo>
                  <a:lnTo>
                    <a:pt x="1223543" y="374218"/>
                  </a:lnTo>
                  <a:lnTo>
                    <a:pt x="1233779" y="374218"/>
                  </a:lnTo>
                  <a:close/>
                </a:path>
                <a:path w="1492250" h="1370330">
                  <a:moveTo>
                    <a:pt x="1256868" y="365379"/>
                  </a:moveTo>
                  <a:lnTo>
                    <a:pt x="1255725" y="366649"/>
                  </a:lnTo>
                  <a:lnTo>
                    <a:pt x="1238377" y="387134"/>
                  </a:lnTo>
                  <a:lnTo>
                    <a:pt x="1238377" y="392061"/>
                  </a:lnTo>
                  <a:lnTo>
                    <a:pt x="1228979" y="393319"/>
                  </a:lnTo>
                  <a:lnTo>
                    <a:pt x="1228864" y="392684"/>
                  </a:lnTo>
                  <a:lnTo>
                    <a:pt x="1228788" y="392061"/>
                  </a:lnTo>
                  <a:lnTo>
                    <a:pt x="1228890" y="392684"/>
                  </a:lnTo>
                  <a:lnTo>
                    <a:pt x="1228979" y="393319"/>
                  </a:lnTo>
                  <a:lnTo>
                    <a:pt x="1233678" y="392684"/>
                  </a:lnTo>
                  <a:lnTo>
                    <a:pt x="1238377" y="392061"/>
                  </a:lnTo>
                  <a:lnTo>
                    <a:pt x="1238377" y="387134"/>
                  </a:lnTo>
                  <a:lnTo>
                    <a:pt x="1237627" y="388010"/>
                  </a:lnTo>
                  <a:lnTo>
                    <a:pt x="1236726" y="383286"/>
                  </a:lnTo>
                  <a:lnTo>
                    <a:pt x="1234821" y="376809"/>
                  </a:lnTo>
                  <a:lnTo>
                    <a:pt x="1234567" y="376174"/>
                  </a:lnTo>
                  <a:lnTo>
                    <a:pt x="1233957" y="374650"/>
                  </a:lnTo>
                  <a:lnTo>
                    <a:pt x="1224026" y="374650"/>
                  </a:lnTo>
                  <a:lnTo>
                    <a:pt x="1223454" y="374650"/>
                  </a:lnTo>
                  <a:lnTo>
                    <a:pt x="1223899" y="375158"/>
                  </a:lnTo>
                  <a:lnTo>
                    <a:pt x="1224534" y="376174"/>
                  </a:lnTo>
                  <a:lnTo>
                    <a:pt x="1224000" y="375437"/>
                  </a:lnTo>
                  <a:lnTo>
                    <a:pt x="1225677" y="379603"/>
                  </a:lnTo>
                  <a:lnTo>
                    <a:pt x="1227455" y="385445"/>
                  </a:lnTo>
                  <a:lnTo>
                    <a:pt x="1227924" y="387794"/>
                  </a:lnTo>
                  <a:lnTo>
                    <a:pt x="1206373" y="369443"/>
                  </a:lnTo>
                  <a:lnTo>
                    <a:pt x="1235837" y="417957"/>
                  </a:lnTo>
                  <a:lnTo>
                    <a:pt x="1245692" y="393319"/>
                  </a:lnTo>
                  <a:lnTo>
                    <a:pt x="1256868" y="365379"/>
                  </a:lnTo>
                  <a:close/>
                </a:path>
                <a:path w="1492250" h="1370330">
                  <a:moveTo>
                    <a:pt x="1316863" y="1318666"/>
                  </a:moveTo>
                  <a:lnTo>
                    <a:pt x="1296416" y="1339659"/>
                  </a:lnTo>
                  <a:lnTo>
                    <a:pt x="1295908" y="1320609"/>
                  </a:lnTo>
                  <a:lnTo>
                    <a:pt x="1294904" y="1297952"/>
                  </a:lnTo>
                  <a:lnTo>
                    <a:pt x="1291932" y="1260690"/>
                  </a:lnTo>
                  <a:lnTo>
                    <a:pt x="1291844" y="1259598"/>
                  </a:lnTo>
                  <a:lnTo>
                    <a:pt x="1290955" y="1252334"/>
                  </a:lnTo>
                  <a:lnTo>
                    <a:pt x="1289939" y="1246060"/>
                  </a:lnTo>
                  <a:lnTo>
                    <a:pt x="1288923" y="1240904"/>
                  </a:lnTo>
                  <a:lnTo>
                    <a:pt x="1288732" y="1240243"/>
                  </a:lnTo>
                  <a:lnTo>
                    <a:pt x="1288656" y="1239977"/>
                  </a:lnTo>
                  <a:lnTo>
                    <a:pt x="1288084" y="1237957"/>
                  </a:lnTo>
                  <a:lnTo>
                    <a:pt x="1287780" y="1236827"/>
                  </a:lnTo>
                  <a:lnTo>
                    <a:pt x="1286129" y="1233055"/>
                  </a:lnTo>
                  <a:lnTo>
                    <a:pt x="1285544" y="1232611"/>
                  </a:lnTo>
                  <a:lnTo>
                    <a:pt x="1284274" y="1231646"/>
                  </a:lnTo>
                  <a:lnTo>
                    <a:pt x="1284605" y="1232611"/>
                  </a:lnTo>
                  <a:lnTo>
                    <a:pt x="1284173" y="1231646"/>
                  </a:lnTo>
                  <a:lnTo>
                    <a:pt x="1283804" y="1231366"/>
                  </a:lnTo>
                  <a:lnTo>
                    <a:pt x="1283804" y="1231646"/>
                  </a:lnTo>
                  <a:lnTo>
                    <a:pt x="1283208" y="1230896"/>
                  </a:lnTo>
                  <a:lnTo>
                    <a:pt x="1283487" y="1231112"/>
                  </a:lnTo>
                  <a:lnTo>
                    <a:pt x="1283804" y="1231646"/>
                  </a:lnTo>
                  <a:lnTo>
                    <a:pt x="1283804" y="1231366"/>
                  </a:lnTo>
                  <a:lnTo>
                    <a:pt x="1283525" y="1231150"/>
                  </a:lnTo>
                  <a:lnTo>
                    <a:pt x="1284224" y="1231646"/>
                  </a:lnTo>
                  <a:lnTo>
                    <a:pt x="1283931" y="1231099"/>
                  </a:lnTo>
                  <a:lnTo>
                    <a:pt x="1283766" y="1230896"/>
                  </a:lnTo>
                  <a:lnTo>
                    <a:pt x="1283690" y="1230655"/>
                  </a:lnTo>
                  <a:lnTo>
                    <a:pt x="1283589" y="1230325"/>
                  </a:lnTo>
                  <a:lnTo>
                    <a:pt x="1283500" y="1229753"/>
                  </a:lnTo>
                  <a:lnTo>
                    <a:pt x="1283017" y="1227772"/>
                  </a:lnTo>
                  <a:lnTo>
                    <a:pt x="1282382" y="1224661"/>
                  </a:lnTo>
                  <a:lnTo>
                    <a:pt x="1281074" y="1217180"/>
                  </a:lnTo>
                  <a:lnTo>
                    <a:pt x="1280998" y="1216710"/>
                  </a:lnTo>
                  <a:lnTo>
                    <a:pt x="1280401" y="1211033"/>
                  </a:lnTo>
                  <a:lnTo>
                    <a:pt x="1279499" y="1202855"/>
                  </a:lnTo>
                  <a:lnTo>
                    <a:pt x="1276604" y="1161580"/>
                  </a:lnTo>
                  <a:lnTo>
                    <a:pt x="1275207" y="1100924"/>
                  </a:lnTo>
                  <a:lnTo>
                    <a:pt x="1265682" y="1100924"/>
                  </a:lnTo>
                  <a:lnTo>
                    <a:pt x="1266698" y="1150366"/>
                  </a:lnTo>
                  <a:lnTo>
                    <a:pt x="1269047" y="1192961"/>
                  </a:lnTo>
                  <a:lnTo>
                    <a:pt x="1274699" y="1233919"/>
                  </a:lnTo>
                  <a:lnTo>
                    <a:pt x="1278407" y="1239189"/>
                  </a:lnTo>
                  <a:lnTo>
                    <a:pt x="1278661" y="1239735"/>
                  </a:lnTo>
                  <a:lnTo>
                    <a:pt x="1278775" y="1240243"/>
                  </a:lnTo>
                  <a:lnTo>
                    <a:pt x="1279855" y="1244130"/>
                  </a:lnTo>
                  <a:lnTo>
                    <a:pt x="1280223" y="1246060"/>
                  </a:lnTo>
                  <a:lnTo>
                    <a:pt x="1280541" y="1247622"/>
                  </a:lnTo>
                  <a:lnTo>
                    <a:pt x="1281226" y="1252334"/>
                  </a:lnTo>
                  <a:lnTo>
                    <a:pt x="1281430" y="1253553"/>
                  </a:lnTo>
                  <a:lnTo>
                    <a:pt x="1282319" y="1260690"/>
                  </a:lnTo>
                  <a:lnTo>
                    <a:pt x="1283093" y="1267866"/>
                  </a:lnTo>
                  <a:lnTo>
                    <a:pt x="1283208" y="1268818"/>
                  </a:lnTo>
                  <a:lnTo>
                    <a:pt x="1283893" y="1276985"/>
                  </a:lnTo>
                  <a:lnTo>
                    <a:pt x="1284668" y="1286840"/>
                  </a:lnTo>
                  <a:lnTo>
                    <a:pt x="1285328" y="1297381"/>
                  </a:lnTo>
                  <a:lnTo>
                    <a:pt x="1286294" y="1318666"/>
                  </a:lnTo>
                  <a:lnTo>
                    <a:pt x="1286383" y="1320609"/>
                  </a:lnTo>
                  <a:lnTo>
                    <a:pt x="1287005" y="1339659"/>
                  </a:lnTo>
                  <a:lnTo>
                    <a:pt x="1287018" y="1344485"/>
                  </a:lnTo>
                  <a:lnTo>
                    <a:pt x="1286878" y="1339659"/>
                  </a:lnTo>
                  <a:lnTo>
                    <a:pt x="1266063" y="1319263"/>
                  </a:lnTo>
                  <a:lnTo>
                    <a:pt x="1292098" y="1369758"/>
                  </a:lnTo>
                  <a:lnTo>
                    <a:pt x="1304340" y="1344485"/>
                  </a:lnTo>
                  <a:lnTo>
                    <a:pt x="1316863" y="1318666"/>
                  </a:lnTo>
                  <a:close/>
                </a:path>
                <a:path w="1492250" h="1370330">
                  <a:moveTo>
                    <a:pt x="1420050" y="794588"/>
                  </a:moveTo>
                  <a:lnTo>
                    <a:pt x="1397381" y="794588"/>
                  </a:lnTo>
                  <a:lnTo>
                    <a:pt x="1397165" y="794588"/>
                  </a:lnTo>
                  <a:lnTo>
                    <a:pt x="1388110" y="796772"/>
                  </a:lnTo>
                  <a:lnTo>
                    <a:pt x="1387373" y="796772"/>
                  </a:lnTo>
                  <a:lnTo>
                    <a:pt x="1368044" y="798398"/>
                  </a:lnTo>
                  <a:lnTo>
                    <a:pt x="1326896" y="817346"/>
                  </a:lnTo>
                  <a:lnTo>
                    <a:pt x="1292987" y="855218"/>
                  </a:lnTo>
                  <a:lnTo>
                    <a:pt x="1275334" y="891819"/>
                  </a:lnTo>
                  <a:lnTo>
                    <a:pt x="1268768" y="916190"/>
                  </a:lnTo>
                  <a:lnTo>
                    <a:pt x="1268222" y="918591"/>
                  </a:lnTo>
                  <a:lnTo>
                    <a:pt x="1268730" y="916190"/>
                  </a:lnTo>
                  <a:lnTo>
                    <a:pt x="1249680" y="893419"/>
                  </a:lnTo>
                  <a:lnTo>
                    <a:pt x="1270508" y="946277"/>
                  </a:lnTo>
                  <a:lnTo>
                    <a:pt x="1285735" y="921613"/>
                  </a:lnTo>
                  <a:lnTo>
                    <a:pt x="1300353" y="897940"/>
                  </a:lnTo>
                  <a:lnTo>
                    <a:pt x="1278534" y="916190"/>
                  </a:lnTo>
                  <a:lnTo>
                    <a:pt x="1277696" y="920076"/>
                  </a:lnTo>
                  <a:lnTo>
                    <a:pt x="1277620" y="920432"/>
                  </a:lnTo>
                  <a:lnTo>
                    <a:pt x="1278534" y="916190"/>
                  </a:lnTo>
                  <a:lnTo>
                    <a:pt x="1274699" y="919391"/>
                  </a:lnTo>
                  <a:lnTo>
                    <a:pt x="1278509" y="916190"/>
                  </a:lnTo>
                  <a:lnTo>
                    <a:pt x="1280134" y="908583"/>
                  </a:lnTo>
                  <a:lnTo>
                    <a:pt x="1284236" y="895172"/>
                  </a:lnTo>
                  <a:lnTo>
                    <a:pt x="1307706" y="850798"/>
                  </a:lnTo>
                  <a:lnTo>
                    <a:pt x="1341831" y="818591"/>
                  </a:lnTo>
                  <a:lnTo>
                    <a:pt x="1360030" y="810133"/>
                  </a:lnTo>
                  <a:lnTo>
                    <a:pt x="1360754" y="809929"/>
                  </a:lnTo>
                  <a:lnTo>
                    <a:pt x="1369339" y="807859"/>
                  </a:lnTo>
                  <a:lnTo>
                    <a:pt x="1369187" y="807859"/>
                  </a:lnTo>
                  <a:lnTo>
                    <a:pt x="1389888" y="806119"/>
                  </a:lnTo>
                  <a:lnTo>
                    <a:pt x="1400556" y="803579"/>
                  </a:lnTo>
                  <a:lnTo>
                    <a:pt x="1411097" y="799439"/>
                  </a:lnTo>
                  <a:lnTo>
                    <a:pt x="1420050" y="794588"/>
                  </a:lnTo>
                  <a:close/>
                </a:path>
                <a:path w="1492250" h="1370330">
                  <a:moveTo>
                    <a:pt x="1492123" y="658622"/>
                  </a:moveTo>
                  <a:lnTo>
                    <a:pt x="1482598" y="658114"/>
                  </a:lnTo>
                  <a:lnTo>
                    <a:pt x="1481988" y="671004"/>
                  </a:lnTo>
                  <a:lnTo>
                    <a:pt x="1480312" y="683501"/>
                  </a:lnTo>
                  <a:lnTo>
                    <a:pt x="1477467" y="696976"/>
                  </a:lnTo>
                  <a:lnTo>
                    <a:pt x="1477378" y="697420"/>
                  </a:lnTo>
                  <a:lnTo>
                    <a:pt x="1473542" y="709510"/>
                  </a:lnTo>
                  <a:lnTo>
                    <a:pt x="1456944" y="744093"/>
                  </a:lnTo>
                  <a:lnTo>
                    <a:pt x="1425028" y="779818"/>
                  </a:lnTo>
                  <a:lnTo>
                    <a:pt x="1397381" y="794588"/>
                  </a:lnTo>
                  <a:lnTo>
                    <a:pt x="1397774" y="794461"/>
                  </a:lnTo>
                  <a:lnTo>
                    <a:pt x="1420291" y="794461"/>
                  </a:lnTo>
                  <a:lnTo>
                    <a:pt x="1421257" y="793940"/>
                  </a:lnTo>
                  <a:lnTo>
                    <a:pt x="1457198" y="760222"/>
                  </a:lnTo>
                  <a:lnTo>
                    <a:pt x="1477518" y="725551"/>
                  </a:lnTo>
                  <a:lnTo>
                    <a:pt x="1489583" y="686054"/>
                  </a:lnTo>
                  <a:lnTo>
                    <a:pt x="1491488" y="672338"/>
                  </a:lnTo>
                  <a:lnTo>
                    <a:pt x="1492123" y="6586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9" name="object 22">
            <a:extLst>
              <a:ext uri="{FF2B5EF4-FFF2-40B4-BE49-F238E27FC236}">
                <a16:creationId xmlns:a16="http://schemas.microsoft.com/office/drawing/2014/main" id="{93FFB7BF-9431-4DA0-8D80-F934577FB0B0}"/>
              </a:ext>
            </a:extLst>
          </p:cNvPr>
          <p:cNvSpPr txBox="1"/>
          <p:nvPr/>
        </p:nvSpPr>
        <p:spPr>
          <a:xfrm>
            <a:off x="1991411" y="1064795"/>
            <a:ext cx="462482" cy="1404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034" marR="5080" indent="-13970">
              <a:lnSpc>
                <a:spcPts val="500"/>
              </a:lnSpc>
              <a:spcBef>
                <a:spcPts val="95"/>
              </a:spcBef>
            </a:pPr>
            <a:r>
              <a:rPr lang="en-HK" sz="500" spc="-10" dirty="0">
                <a:latin typeface="Arial"/>
                <a:cs typeface="Arial"/>
              </a:rPr>
              <a:t>Trigger</a:t>
            </a:r>
            <a:r>
              <a:rPr lang="en-HK" sz="500" spc="35" dirty="0">
                <a:latin typeface="Arial"/>
                <a:cs typeface="Arial"/>
              </a:rPr>
              <a:t> </a:t>
            </a:r>
            <a:r>
              <a:rPr lang="en-HK" sz="500" dirty="0">
                <a:latin typeface="Arial"/>
                <a:cs typeface="Arial"/>
              </a:rPr>
              <a:t>(Try</a:t>
            </a:r>
            <a:r>
              <a:rPr lang="en-HK" sz="500" spc="-10" dirty="0">
                <a:latin typeface="Arial"/>
                <a:cs typeface="Arial"/>
              </a:rPr>
              <a:t> </a:t>
            </a:r>
            <a:r>
              <a:rPr lang="en-HK" sz="500" dirty="0">
                <a:latin typeface="Arial"/>
                <a:cs typeface="Arial"/>
              </a:rPr>
              <a:t>to</a:t>
            </a:r>
            <a:r>
              <a:rPr lang="en-HK" sz="500" spc="5" dirty="0">
                <a:latin typeface="Arial"/>
                <a:cs typeface="Arial"/>
              </a:rPr>
              <a:t> </a:t>
            </a:r>
            <a:r>
              <a:rPr lang="en-HK" sz="500" spc="-20" dirty="0">
                <a:latin typeface="Arial"/>
                <a:cs typeface="Arial"/>
              </a:rPr>
              <a:t>draw the bow)</a:t>
            </a:r>
            <a:endParaRPr sz="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114</Words>
  <Application>Microsoft Office PowerPoint</Application>
  <PresentationFormat>Custom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Game Start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Start</dc:title>
  <dc:creator>正阳 朱</dc:creator>
  <cp:lastModifiedBy>Hongning DAI</cp:lastModifiedBy>
  <cp:revision>11</cp:revision>
  <dcterms:created xsi:type="dcterms:W3CDTF">2025-09-09T08:07:00Z</dcterms:created>
  <dcterms:modified xsi:type="dcterms:W3CDTF">2025-09-09T09:16:45Z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2025-09-02T00:00:00Z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2025-09-09T00:00:00Z</vt:filetime>
  </property>
  <property fmtid="{D5CDD505-2E9C-101B-9397-08002B2CF9AE}" pid="5" name="Producer">
    <vt:lpwstr>Microsoft® PowerPoint® 2021</vt:lpwstr>
  </property>
</Properties>
</file>