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5"/>
  </p:notesMasterIdLst>
  <p:sldIdLst>
    <p:sldId id="260" r:id="rId4"/>
  </p:sldIdLst>
  <p:sldSz cx="5861050" cy="3455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747775"/>
          </p15:clr>
        </p15:guide>
        <p15:guide id="2" pos="138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5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1128" y="174"/>
      </p:cViewPr>
      <p:guideLst>
        <p:guide orient="horz" pos="630"/>
        <p:guide pos="1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512763"/>
            <a:ext cx="43529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1pPr>
    <a:lvl2pPr marL="20965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2pPr>
    <a:lvl3pPr marL="41930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3pPr>
    <a:lvl4pPr marL="6289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4pPr>
    <a:lvl5pPr marL="838603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5pPr>
    <a:lvl6pPr marL="10482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6pPr>
    <a:lvl7pPr marL="12579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7pPr>
    <a:lvl8pPr marL="1467555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8pPr>
    <a:lvl9pPr marL="16772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512763"/>
            <a:ext cx="43529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>
                <a:solidFill>
                  <a:srgbClr val="000000">
                    <a:alpha val="100000"/>
                  </a:srgbClr>
                </a:solidFill>
                <a:latin typeface="Calibri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549476" y="327240"/>
            <a:ext cx="3296841" cy="69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516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549476" y="1050222"/>
            <a:ext cx="3296841" cy="48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/>
            </a:lvl1pPr>
            <a:lvl2pPr lvl="1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/>
            </a:lvl2pPr>
            <a:lvl3pPr lvl="2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/>
            </a:lvl3pPr>
            <a:lvl4pPr lvl="3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4pPr>
            <a:lvl5pPr lvl="4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5pPr>
            <a:lvl6pPr lvl="5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6pPr>
            <a:lvl7pPr lvl="6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7pPr>
            <a:lvl8pPr lvl="7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8pPr>
            <a:lvl9pPr lvl="8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1563554" y="-729054"/>
            <a:ext cx="1268687" cy="379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2772401" y="479794"/>
            <a:ext cx="1694515" cy="9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849245" y="-440573"/>
            <a:ext cx="1694515" cy="278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549476" y="327240"/>
            <a:ext cx="3296841" cy="6961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ctr">
              <a:lnSpc>
                <a:spcPct val="91666"/>
              </a:lnSpc>
              <a:defRPr sz="51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51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549476" y="1050222"/>
            <a:ext cx="3296841" cy="4827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95250" indent="0" algn="ctr">
              <a:lnSpc>
                <a:spcPct val="91666"/>
              </a:lnSpc>
              <a:defRPr sz="2066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95250" indent="0" algn="ctr">
              <a:lnSpc>
                <a:spcPct val="91666"/>
              </a:lnSpc>
            </a:pPr>
            <a:r>
              <a:rPr lang="en-US" sz="2066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单击此处添加副标题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6" hasCustomPrompt="1"/>
          </p:nvPr>
        </p:nvSpPr>
        <p:spPr>
          <a:xfrm>
            <a:off x="299923" y="498499"/>
            <a:ext cx="3791366" cy="83175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51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1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7" hasCustomPrompt="1"/>
          </p:nvPr>
        </p:nvSpPr>
        <p:spPr>
          <a:xfrm>
            <a:off x="299923" y="1338117"/>
            <a:ext cx="3791366" cy="4373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9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0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 hasCustomPrompt="1"/>
          </p:nvPr>
        </p:nvSpPr>
        <p:spPr>
          <a:xfrm>
            <a:off x="302214" y="532287"/>
            <a:ext cx="1868209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 hasCustomPrompt="1"/>
          </p:nvPr>
        </p:nvSpPr>
        <p:spPr>
          <a:xfrm>
            <a:off x="2225371" y="532287"/>
            <a:ext cx="1868209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4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5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6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7" hasCustomPrompt="1"/>
          </p:nvPr>
        </p:nvSpPr>
        <p:spPr>
          <a:xfrm>
            <a:off x="302785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8" hasCustomPrompt="1"/>
          </p:nvPr>
        </p:nvSpPr>
        <p:spPr>
          <a:xfrm>
            <a:off x="302786" y="490165"/>
            <a:ext cx="1859624" cy="24022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9" hasCustomPrompt="1"/>
          </p:nvPr>
        </p:nvSpPr>
        <p:spPr>
          <a:xfrm>
            <a:off x="302786" y="730387"/>
            <a:ext cx="1859624" cy="10742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0" hasCustomPrompt="1"/>
          </p:nvPr>
        </p:nvSpPr>
        <p:spPr>
          <a:xfrm>
            <a:off x="2225371" y="490165"/>
            <a:ext cx="1868783" cy="24022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31" hasCustomPrompt="1"/>
          </p:nvPr>
        </p:nvSpPr>
        <p:spPr>
          <a:xfrm>
            <a:off x="2225371" y="730387"/>
            <a:ext cx="1868783" cy="10742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2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3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34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6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7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8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9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0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1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2" hasCustomPrompt="1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755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3" hasCustomPrompt="1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76200" indent="0" algn="l">
              <a:lnSpc>
                <a:spcPct val="91666"/>
              </a:lnSpc>
              <a:defRPr sz="2755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76200"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4" hasCustomPrompt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137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377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45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46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7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 hasCustomPrompt="1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755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pic" sz="quarter" idx="49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83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0" hasCustomPrompt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137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377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1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2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3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4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1563554" y="-729054"/>
            <a:ext cx="1268687" cy="37913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6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7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8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2772401" y="479794"/>
            <a:ext cx="1694515" cy="94784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849245" y="-440573"/>
            <a:ext cx="1694515" cy="278857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1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2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3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4" hasCustomPrompt="1"/>
          </p:nvPr>
        </p:nvSpPr>
        <p:spPr>
          <a:xfrm>
            <a:off x="576302" y="750448"/>
            <a:ext cx="4710760" cy="9992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887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887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5" hasCustomPrompt="1"/>
          </p:nvPr>
        </p:nvSpPr>
        <p:spPr>
          <a:xfrm>
            <a:off x="576302" y="1779079"/>
            <a:ext cx="4710760" cy="57239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755" b="0" i="0" u="none" strike="noStrike" spc="23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755" b="0" i="0" u="none" strike="noStrike" spc="23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6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7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8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9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0" hasCustomPrompt="1"/>
          </p:nvPr>
        </p:nvSpPr>
        <p:spPr>
          <a:xfrm>
            <a:off x="292480" y="974364"/>
            <a:ext cx="5273215" cy="18501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1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2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3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xfrm>
            <a:off x="957036" y="1891039"/>
            <a:ext cx="3734689" cy="2962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l">
              <a:lnSpc>
                <a:spcPct val="100000"/>
              </a:lnSpc>
              <a:defRPr sz="5050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5050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5" hasCustomPrompt="1"/>
          </p:nvPr>
        </p:nvSpPr>
        <p:spPr>
          <a:xfrm>
            <a:off x="957036" y="2189132"/>
            <a:ext cx="3734689" cy="33728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6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7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8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9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0" hasCustomPrompt="1"/>
          </p:nvPr>
        </p:nvSpPr>
        <p:spPr>
          <a:xfrm>
            <a:off x="292477" y="978562"/>
            <a:ext cx="2488640" cy="184594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1" hasCustomPrompt="1"/>
          </p:nvPr>
        </p:nvSpPr>
        <p:spPr>
          <a:xfrm>
            <a:off x="3082245" y="978562"/>
            <a:ext cx="2488640" cy="184594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2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3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4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5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6" hasCustomPrompt="1"/>
          </p:nvPr>
        </p:nvSpPr>
        <p:spPr>
          <a:xfrm>
            <a:off x="292479" y="950573"/>
            <a:ext cx="2568248" cy="14834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295" b="1" i="0" u="none" strike="noStrike" spc="23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295" b="1" i="0" u="none" strike="noStrike" spc="23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7" hasCustomPrompt="1"/>
          </p:nvPr>
        </p:nvSpPr>
        <p:spPr>
          <a:xfrm>
            <a:off x="292479" y="1115715"/>
            <a:ext cx="2568248" cy="17087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8" hasCustomPrompt="1"/>
          </p:nvPr>
        </p:nvSpPr>
        <p:spPr>
          <a:xfrm>
            <a:off x="2997712" y="947669"/>
            <a:ext cx="2568248" cy="14834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295" b="1" i="0" u="none" strike="noStrike" spc="23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295" b="1" i="0" u="none" strike="noStrike" spc="23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9" hasCustomPrompt="1"/>
          </p:nvPr>
        </p:nvSpPr>
        <p:spPr>
          <a:xfrm>
            <a:off x="2997712" y="1115715"/>
            <a:ext cx="2568248" cy="17087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90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91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92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3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4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5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6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7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8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9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299923" y="498499"/>
            <a:ext cx="3791366" cy="83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516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299923" y="1338117"/>
            <a:ext cx="3791366" cy="43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66">
                <a:solidFill>
                  <a:srgbClr val="888888"/>
                </a:solidFill>
              </a:defRPr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723">
                <a:solidFill>
                  <a:srgbClr val="888888"/>
                </a:solidFill>
              </a:defRPr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6">
                <a:solidFill>
                  <a:srgbClr val="888888"/>
                </a:solidFill>
              </a:defRPr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pic" sz="quarter" idx="100"/>
          </p:nvPr>
        </p:nvSpPr>
        <p:spPr>
          <a:xfrm>
            <a:off x="292481" y="999556"/>
            <a:ext cx="2515693" cy="179136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83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1" hasCustomPrompt="1"/>
          </p:nvPr>
        </p:nvSpPr>
        <p:spPr>
          <a:xfrm>
            <a:off x="3052827" y="999556"/>
            <a:ext cx="2512868" cy="179136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1837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2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3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4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05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170" tIns="46990" rIns="90170" bIns="4699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6" hasCustomPrompt="1"/>
          </p:nvPr>
        </p:nvSpPr>
        <p:spPr>
          <a:xfrm>
            <a:off x="4920169" y="750444"/>
            <a:ext cx="501883" cy="6763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099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099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7" hasCustomPrompt="1"/>
          </p:nvPr>
        </p:nvSpPr>
        <p:spPr>
          <a:xfrm>
            <a:off x="439585" y="750445"/>
            <a:ext cx="4407901" cy="195510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46800" tIns="46800" rIns="468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34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8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9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0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1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2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3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4" hasCustomPrompt="1"/>
          </p:nvPr>
        </p:nvSpPr>
        <p:spPr>
          <a:xfrm>
            <a:off x="292478" y="695866"/>
            <a:ext cx="5274945" cy="213143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5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6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7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8" hasCustomPrompt="1"/>
          </p:nvPr>
        </p:nvSpPr>
        <p:spPr>
          <a:xfrm>
            <a:off x="576302" y="1360629"/>
            <a:ext cx="4710760" cy="390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ctr">
              <a:lnSpc>
                <a:spcPct val="100000"/>
              </a:lnSpc>
              <a:defRPr sz="6887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887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9" hasCustomPrompt="1"/>
          </p:nvPr>
        </p:nvSpPr>
        <p:spPr>
          <a:xfrm>
            <a:off x="576302" y="1779078"/>
            <a:ext cx="4710760" cy="18333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755" b="0" i="0" u="none" strike="noStrike" spc="23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755" b="0" i="0" u="none" strike="noStrike" spc="23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302214" y="532287"/>
            <a:ext cx="1868209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2225371" y="532287"/>
            <a:ext cx="1868209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302785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302786" y="490165"/>
            <a:ext cx="1859624" cy="2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 b="1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 b="1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 b="1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302786" y="730387"/>
            <a:ext cx="1859624" cy="107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2225371" y="490165"/>
            <a:ext cx="1868783" cy="2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 b="1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 b="1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 b="1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2225371" y="730387"/>
            <a:ext cx="1868783" cy="107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5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43732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755"/>
            </a:lvl1pPr>
            <a:lvl2pPr marL="1049582" lvl="1" indent="-41546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410"/>
            </a:lvl2pPr>
            <a:lvl3pPr marL="1574373" lvl="2" indent="-393593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66"/>
            </a:lvl3pPr>
            <a:lvl4pPr marL="2099165" lvl="3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4pPr>
            <a:lvl5pPr marL="2623956" lvl="4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5pPr>
            <a:lvl6pPr marL="3148747" lvl="5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6pPr>
            <a:lvl7pPr marL="3673538" lvl="6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7pPr>
            <a:lvl8pPr marL="4198330" lvl="7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8pPr>
            <a:lvl9pPr marL="4723120" lvl="8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63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33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5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63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33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主题​​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PS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38"/>
          <p:cNvSpPr/>
          <p:nvPr/>
        </p:nvSpPr>
        <p:spPr>
          <a:xfrm>
            <a:off x="0" y="-3742"/>
            <a:ext cx="5861050" cy="293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4941" tIns="52470" rIns="104941" bIns="52470" rtlCol="0" anchor="t">
            <a:no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 </a:t>
            </a:r>
            <a:r>
              <a:rPr lang="en-US" altLang="zh-CN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GrabAndShootGunTask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IGrabbableEntity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>
                <a:latin typeface="Consolas" panose="020B0609020204030204" pitchFamily="49" charset="0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00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GrabAction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leftHandController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ParallelAction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GetRandomTwitchTarget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00" dirty="0"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TriggerAction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98658"/>
                </a:solidFill>
                <a:latin typeface="Consolas" panose="020B0609020204030204" pitchFamily="49" charset="0"/>
              </a:rPr>
              <a:t>2.5f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P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252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微软雅黑</vt:lpstr>
      <vt:lpstr>Noto Sans SC</vt:lpstr>
      <vt:lpstr>宋体</vt:lpstr>
      <vt:lpstr>Arial</vt:lpstr>
      <vt:lpstr>Calibri</vt:lpstr>
      <vt:lpstr>Consolas</vt:lpstr>
      <vt:lpstr>Office 主题​​</vt:lpstr>
      <vt:lpstr>Office 主题​​</vt:lpstr>
      <vt:lpstr>WPS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Hongning DAI</cp:lastModifiedBy>
  <cp:revision>14</cp:revision>
  <dcterms:modified xsi:type="dcterms:W3CDTF">2025-09-09T04:31:51Z</dcterms:modified>
</cp:coreProperties>
</file>