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31675" cy="6119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15" userDrawn="1">
          <p15:clr>
            <a:srgbClr val="747775"/>
          </p15:clr>
        </p15:guide>
        <p15:guide id="2" pos="286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D6"/>
    <a:srgbClr val="FAD355"/>
    <a:srgbClr val="6A8ED5"/>
    <a:srgbClr val="ED1121"/>
    <a:srgbClr val="CC66FF"/>
    <a:srgbClr val="FFFFFF"/>
    <a:srgbClr val="EF8B3D"/>
    <a:srgbClr val="F5B380"/>
    <a:srgbClr val="EF8B3E"/>
    <a:srgbClr val="FFB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96" y="700"/>
      </p:cViewPr>
      <p:guideLst>
        <p:guide orient="horz" pos="1115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512763"/>
            <a:ext cx="50863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1pPr>
    <a:lvl2pPr marL="422521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2pPr>
    <a:lvl3pPr marL="845038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3pPr>
    <a:lvl4pPr marL="1267559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4pPr>
    <a:lvl5pPr marL="1690076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5pPr>
    <a:lvl6pPr marL="211259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253511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2957635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3380154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512763"/>
            <a:ext cx="50863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37358" y="579476"/>
            <a:ext cx="6824067" cy="12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37358" y="1859717"/>
            <a:ext cx="6824067" cy="8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426105" y="-1857989"/>
            <a:ext cx="2246573" cy="784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91947" y="707873"/>
            <a:ext cx="3000622" cy="196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011245" y="-1197185"/>
            <a:ext cx="3000622" cy="5772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92875" y="1328881"/>
            <a:ext cx="9750713" cy="176944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1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1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92875" y="3150368"/>
            <a:ext cx="9750713" cy="10135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08971" y="5046197"/>
            <a:ext cx="2686642" cy="1661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095641" y="5046197"/>
            <a:ext cx="3940407" cy="1661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833675" y="5046197"/>
            <a:ext cx="2686642" cy="1661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5546" y="942573"/>
            <a:ext cx="7847679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0809" y="882733"/>
            <a:ext cx="7847679" cy="147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0809" y="2369521"/>
            <a:ext cx="7847679" cy="77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5547" y="942573"/>
            <a:ext cx="3866970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06256" y="942573"/>
            <a:ext cx="3866970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6729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6730" y="867978"/>
            <a:ext cx="3849200" cy="42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6730" y="1293366"/>
            <a:ext cx="3849200" cy="190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06248" y="867978"/>
            <a:ext cx="3868156" cy="42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06248" y="1293366"/>
            <a:ext cx="3868156" cy="190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6728" y="236055"/>
            <a:ext cx="2934585" cy="82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68165" y="509812"/>
            <a:ext cx="4606245" cy="251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8098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0" lvl="1" indent="-36193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539" lvl="2" indent="-34288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19" lvl="3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897" lvl="4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76" lvl="5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55" lvl="6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35" lvl="7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16" lvl="8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6728" y="1062234"/>
            <a:ext cx="2934585" cy="196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6728" y="236055"/>
            <a:ext cx="2934585" cy="82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68165" y="509812"/>
            <a:ext cx="4606245" cy="251622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6728" y="1062234"/>
            <a:ext cx="2934585" cy="196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5546" y="942573"/>
            <a:ext cx="7847679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199413" y="4724771"/>
            <a:ext cx="2880742" cy="1173673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sp>
        <p:nvSpPr>
          <p:cNvPr id="51" name="AutoShape 115">
            <a:extLst>
              <a:ext uri="{FF2B5EF4-FFF2-40B4-BE49-F238E27FC236}">
                <a16:creationId xmlns:a16="http://schemas.microsoft.com/office/drawing/2014/main" id="{7FF9B47E-12AC-6C66-2DCB-DE959668AEEA}"/>
              </a:ext>
            </a:extLst>
          </p:cNvPr>
          <p:cNvSpPr/>
          <p:nvPr/>
        </p:nvSpPr>
        <p:spPr>
          <a:xfrm>
            <a:off x="7677392" y="3653022"/>
            <a:ext cx="4047346" cy="1156130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ysDash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1" name="AutoShape 31"/>
          <p:cNvSpPr/>
          <p:nvPr/>
        </p:nvSpPr>
        <p:spPr>
          <a:xfrm>
            <a:off x="3792822" y="42044"/>
            <a:ext cx="273491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3.4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469FDF72-A37C-D250-DBF8-BEAD934C5DF5}"/>
              </a:ext>
            </a:extLst>
          </p:cNvPr>
          <p:cNvGrpSpPr/>
          <p:nvPr/>
        </p:nvGrpSpPr>
        <p:grpSpPr>
          <a:xfrm>
            <a:off x="7590224" y="5210599"/>
            <a:ext cx="4221687" cy="810713"/>
            <a:chOff x="7659350" y="5399121"/>
            <a:chExt cx="4221687" cy="810713"/>
          </a:xfrm>
        </p:grpSpPr>
        <p:sp>
          <p:nvSpPr>
            <p:cNvPr id="274" name="AutoShape 34">
              <a:extLst>
                <a:ext uri="{FF2B5EF4-FFF2-40B4-BE49-F238E27FC236}">
                  <a16:creationId xmlns:a16="http://schemas.microsoft.com/office/drawing/2014/main" id="{19A3580A-56B3-6C16-5F64-FB18DE9881D8}"/>
                </a:ext>
              </a:extLst>
            </p:cNvPr>
            <p:cNvSpPr/>
            <p:nvPr/>
          </p:nvSpPr>
          <p:spPr>
            <a:xfrm>
              <a:off x="7659350" y="5399121"/>
              <a:ext cx="4221687" cy="810713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000" dirty="0"/>
            </a:p>
          </p:txBody>
        </p: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F2F0D3B8-F2DB-19FA-EC9E-17BA861E489A}"/>
                </a:ext>
              </a:extLst>
            </p:cNvPr>
            <p:cNvGrpSpPr/>
            <p:nvPr/>
          </p:nvGrpSpPr>
          <p:grpSpPr>
            <a:xfrm>
              <a:off x="7775277" y="5412310"/>
              <a:ext cx="3697523" cy="793856"/>
              <a:chOff x="7509300" y="5396492"/>
              <a:chExt cx="3697523" cy="793856"/>
            </a:xfrm>
          </p:grpSpPr>
          <p:grpSp>
            <p:nvGrpSpPr>
              <p:cNvPr id="35" name="Group 35"/>
              <p:cNvGrpSpPr/>
              <p:nvPr/>
            </p:nvGrpSpPr>
            <p:grpSpPr>
              <a:xfrm>
                <a:off x="7509300" y="5396492"/>
                <a:ext cx="1629696" cy="793856"/>
                <a:chOff x="9007132" y="6822702"/>
                <a:chExt cx="1629696" cy="793856"/>
              </a:xfrm>
            </p:grpSpPr>
            <p:sp>
              <p:nvSpPr>
                <p:cNvPr id="37" name="AutoShape 37"/>
                <p:cNvSpPr/>
                <p:nvPr/>
              </p:nvSpPr>
              <p:spPr>
                <a:xfrm>
                  <a:off x="9007133" y="7387068"/>
                  <a:ext cx="447840" cy="160990"/>
                </a:xfrm>
                <a:prstGeom prst="rect">
                  <a:avLst/>
                </a:prstGeom>
                <a:solidFill>
                  <a:srgbClr val="FAD355">
                    <a:alpha val="7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1000" dirty="0"/>
                </a:p>
              </p:txBody>
            </p:sp>
            <p:sp>
              <p:nvSpPr>
                <p:cNvPr id="38" name="AutoShape 38"/>
                <p:cNvSpPr/>
                <p:nvPr/>
              </p:nvSpPr>
              <p:spPr>
                <a:xfrm>
                  <a:off x="9007132" y="7224132"/>
                  <a:ext cx="447840" cy="161648"/>
                </a:xfrm>
                <a:prstGeom prst="rect">
                  <a:avLst/>
                </a:prstGeom>
                <a:solidFill>
                  <a:srgbClr val="FFBA6B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1000" dirty="0"/>
                </a:p>
              </p:txBody>
            </p:sp>
            <p:sp>
              <p:nvSpPr>
                <p:cNvPr id="39" name="AutoShape 39"/>
                <p:cNvSpPr/>
                <p:nvPr/>
              </p:nvSpPr>
              <p:spPr>
                <a:xfrm>
                  <a:off x="9007133" y="7046599"/>
                  <a:ext cx="447840" cy="175140"/>
                </a:xfrm>
                <a:prstGeom prst="rect">
                  <a:avLst/>
                </a:prstGeom>
                <a:solidFill>
                  <a:srgbClr val="6A8ED5"/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1000" dirty="0"/>
                </a:p>
              </p:txBody>
            </p:sp>
            <p:sp>
              <p:nvSpPr>
                <p:cNvPr id="40" name="AutoShape 40"/>
                <p:cNvSpPr/>
                <p:nvPr/>
              </p:nvSpPr>
              <p:spPr>
                <a:xfrm flipV="1">
                  <a:off x="9008672" y="6861948"/>
                  <a:ext cx="447840" cy="184172"/>
                </a:xfrm>
                <a:prstGeom prst="rect">
                  <a:avLst/>
                </a:prstGeom>
                <a:solidFill>
                  <a:srgbClr val="64E8D6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1000" dirty="0"/>
                </a:p>
              </p:txBody>
            </p:sp>
            <p:sp>
              <p:nvSpPr>
                <p:cNvPr id="41" name="AutoShape 41"/>
                <p:cNvSpPr/>
                <p:nvPr/>
              </p:nvSpPr>
              <p:spPr>
                <a:xfrm>
                  <a:off x="9383300" y="7006841"/>
                  <a:ext cx="11430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Action Layer</a:t>
                  </a:r>
                </a:p>
              </p:txBody>
            </p:sp>
            <p:sp>
              <p:nvSpPr>
                <p:cNvPr id="42" name="AutoShape 42"/>
                <p:cNvSpPr/>
                <p:nvPr/>
              </p:nvSpPr>
              <p:spPr>
                <a:xfrm>
                  <a:off x="9381814" y="7192960"/>
                  <a:ext cx="12065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Entity Layer</a:t>
                  </a:r>
                </a:p>
              </p:txBody>
            </p:sp>
            <p:sp>
              <p:nvSpPr>
                <p:cNvPr id="43" name="AutoShape 43"/>
                <p:cNvSpPr/>
                <p:nvPr/>
              </p:nvSpPr>
              <p:spPr>
                <a:xfrm rot="10800000" flipV="1">
                  <a:off x="9379528" y="7362558"/>
                  <a:ext cx="12573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Mono Scripts</a:t>
                  </a:r>
                </a:p>
              </p:txBody>
            </p:sp>
            <p:sp>
              <p:nvSpPr>
                <p:cNvPr id="44" name="AutoShape 44"/>
                <p:cNvSpPr/>
                <p:nvPr/>
              </p:nvSpPr>
              <p:spPr>
                <a:xfrm>
                  <a:off x="9377930" y="6822702"/>
                  <a:ext cx="900144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Task Layer</a:t>
                  </a:r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86F9A555-86DA-4506-1E96-B8CFDF4FC07B}"/>
                  </a:ext>
                </a:extLst>
              </p:cNvPr>
              <p:cNvGrpSpPr/>
              <p:nvPr/>
            </p:nvGrpSpPr>
            <p:grpSpPr>
              <a:xfrm>
                <a:off x="8755920" y="5412762"/>
                <a:ext cx="2450903" cy="755157"/>
                <a:chOff x="8959361" y="5461295"/>
                <a:chExt cx="2450903" cy="755157"/>
              </a:xfrm>
            </p:grpSpPr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8982302" y="5461295"/>
                  <a:ext cx="2427962" cy="533423"/>
                  <a:chOff x="10593447" y="5721681"/>
                  <a:chExt cx="2427962" cy="533423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593447" y="5728619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841433" y="6001222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817092" y="5734826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1983316" y="575144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753321" y="5721681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1983316" y="6001104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59361" y="5707450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9140083" y="5708074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  <p:pic>
              <p:nvPicPr>
                <p:cNvPr id="356" name="Picture 122">
                  <a:extLst>
                    <a:ext uri="{FF2B5EF4-FFF2-40B4-BE49-F238E27FC236}">
                      <a16:creationId xmlns:a16="http://schemas.microsoft.com/office/drawing/2014/main" id="{5ACC8A48-B1A3-DAFC-3111-85339A0E8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89660" y="5978550"/>
                  <a:ext cx="224230" cy="211791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357" name="AutoShape 44">
                  <a:extLst>
                    <a:ext uri="{FF2B5EF4-FFF2-40B4-BE49-F238E27FC236}">
                      <a16:creationId xmlns:a16="http://schemas.microsoft.com/office/drawing/2014/main" id="{36EA9BC7-35E4-945A-D9F7-2D3759647C2E}"/>
                    </a:ext>
                  </a:extLst>
                </p:cNvPr>
                <p:cNvSpPr/>
                <p:nvPr/>
              </p:nvSpPr>
              <p:spPr>
                <a:xfrm>
                  <a:off x="9129652" y="5962452"/>
                  <a:ext cx="938158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Third Plugins</a:t>
                  </a:r>
                </a:p>
              </p:txBody>
            </p:sp>
          </p:grpSp>
        </p:grpSp>
      </p:grpSp>
      <p:sp>
        <p:nvSpPr>
          <p:cNvPr id="183" name="矩形 182">
            <a:extLst>
              <a:ext uri="{FF2B5EF4-FFF2-40B4-BE49-F238E27FC236}">
                <a16:creationId xmlns:a16="http://schemas.microsoft.com/office/drawing/2014/main" id="{88D3A9CE-1647-034D-A195-A42346C28474}"/>
              </a:ext>
            </a:extLst>
          </p:cNvPr>
          <p:cNvSpPr/>
          <p:nvPr/>
        </p:nvSpPr>
        <p:spPr>
          <a:xfrm>
            <a:off x="3410247" y="6119550"/>
            <a:ext cx="3894239" cy="487283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FFFF00"/>
              </a:highlight>
              <a:latin typeface="+mj-lt"/>
              <a:ea typeface="微软雅黑"/>
              <a:cs typeface="+mn-cs"/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FCEAB8FA-384C-01C6-DA37-22F334FEC854}"/>
              </a:ext>
            </a:extLst>
          </p:cNvPr>
          <p:cNvGrpSpPr/>
          <p:nvPr/>
        </p:nvGrpSpPr>
        <p:grpSpPr>
          <a:xfrm>
            <a:off x="3408779" y="5548044"/>
            <a:ext cx="3919963" cy="484914"/>
            <a:chOff x="3477260" y="6097414"/>
            <a:chExt cx="3919963" cy="484914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9BDEF6C-D2FC-5CE2-C8EB-3E23FBCD6501}"/>
                </a:ext>
              </a:extLst>
            </p:cNvPr>
            <p:cNvSpPr/>
            <p:nvPr/>
          </p:nvSpPr>
          <p:spPr>
            <a:xfrm>
              <a:off x="3477260" y="6148172"/>
              <a:ext cx="3919963" cy="434156"/>
            </a:xfrm>
            <a:prstGeom prst="rect">
              <a:avLst/>
            </a:prstGeom>
            <a:solidFill>
              <a:srgbClr val="FAD355">
                <a:alpha val="7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7AFABE55-DEE2-D93E-8044-989F95F7C163}"/>
                </a:ext>
              </a:extLst>
            </p:cNvPr>
            <p:cNvSpPr/>
            <p:nvPr/>
          </p:nvSpPr>
          <p:spPr>
            <a:xfrm>
              <a:off x="3690999" y="6316790"/>
              <a:ext cx="933309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Box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FC835F6A-DDAA-D426-3704-EB4C8EA11EDF}"/>
                </a:ext>
              </a:extLst>
            </p:cNvPr>
            <p:cNvSpPr/>
            <p:nvPr/>
          </p:nvSpPr>
          <p:spPr>
            <a:xfrm>
              <a:off x="4966386" y="6334860"/>
              <a:ext cx="984317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Joystick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DB3E548D-B889-4D48-3E37-707CEBC028B4}"/>
                </a:ext>
              </a:extLst>
            </p:cNvPr>
            <p:cNvSpPr/>
            <p:nvPr/>
          </p:nvSpPr>
          <p:spPr>
            <a:xfrm>
              <a:off x="6204773" y="6342387"/>
              <a:ext cx="976238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Button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8E942CA2-68BB-A4D2-F69A-81D10326AF21}"/>
                </a:ext>
              </a:extLst>
            </p:cNvPr>
            <p:cNvSpPr txBox="1"/>
            <p:nvPr/>
          </p:nvSpPr>
          <p:spPr>
            <a:xfrm>
              <a:off x="4584901" y="6097414"/>
              <a:ext cx="955608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Implement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3211761" y="4988489"/>
            <a:ext cx="2036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559392" y="461197"/>
            <a:ext cx="3726401" cy="919139"/>
            <a:chOff x="3380100" y="411776"/>
            <a:chExt cx="3726401" cy="919139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5"/>
              <a:ext cx="3722489" cy="900640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380100" y="741691"/>
              <a:ext cx="3652367" cy="568975"/>
              <a:chOff x="2720197" y="1741370"/>
              <a:chExt cx="3652367" cy="568975"/>
            </a:xfrm>
          </p:grpSpPr>
          <p:sp>
            <p:nvSpPr>
              <p:cNvPr id="107" name="AutoShape 107"/>
              <p:cNvSpPr/>
              <p:nvPr/>
            </p:nvSpPr>
            <p:spPr>
              <a:xfrm rot="16200000">
                <a:off x="4194413" y="1652729"/>
                <a:ext cx="197372" cy="78236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619430" y="1741370"/>
                <a:ext cx="1354969" cy="23921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720197" y="20148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Original Scene</a:t>
                </a:r>
                <a:endParaRPr lang="en-US" sz="1100" dirty="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658829" y="1937445"/>
                <a:ext cx="1713735" cy="3729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</a:t>
                </a:r>
                <a:r>
                  <a:rPr lang="en-US" altLang="zh-CN" sz="1000" dirty="0"/>
                  <a:t>with </a:t>
                </a:r>
                <a:r>
                  <a:rPr lang="en-US" sz="1000" dirty="0"/>
                  <a:t>NavMesh</a:t>
                </a:r>
                <a:br>
                  <a:rPr lang="en-US" sz="1000" dirty="0"/>
                </a:br>
                <a:r>
                  <a:rPr lang="en-US" sz="1000" dirty="0"/>
                  <a:t>(for navigation</a:t>
                </a:r>
                <a:r>
                  <a:rPr lang="en-US" altLang="zh-CN" sz="1000" dirty="0"/>
                  <a:t>)</a:t>
                </a:r>
                <a:endParaRPr lang="en-US" sz="10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702866" cy="279400"/>
              <a:chOff x="2795898" y="1411455"/>
              <a:chExt cx="2702866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639366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647902" y="461090"/>
            <a:ext cx="975689" cy="91738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cxnSp>
        <p:nvCxnSpPr>
          <p:cNvPr id="147" name="Connector 147"/>
          <p:cNvCxnSpPr>
            <a:cxnSpLocks/>
            <a:stCxn id="150" idx="1"/>
            <a:endCxn id="2" idx="3"/>
          </p:cNvCxnSpPr>
          <p:nvPr/>
        </p:nvCxnSpPr>
        <p:spPr>
          <a:xfrm flipV="1">
            <a:off x="7515751" y="1244129"/>
            <a:ext cx="275037" cy="440202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30205" y="570170"/>
            <a:ext cx="185540" cy="222833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 rot="771258">
            <a:off x="8446441" y="874658"/>
            <a:ext cx="460945" cy="992775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9059404" y="1685775"/>
            <a:ext cx="943913" cy="355365"/>
            <a:chOff x="4692103" y="4907987"/>
            <a:chExt cx="1601074" cy="355365"/>
          </a:xfrm>
        </p:grpSpPr>
        <p:sp>
          <p:nvSpPr>
            <p:cNvPr id="46" name="AutoShape 46"/>
            <p:cNvSpPr/>
            <p:nvPr/>
          </p:nvSpPr>
          <p:spPr>
            <a:xfrm>
              <a:off x="4692103" y="4920679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97512" y="4907987"/>
              <a:ext cx="1528847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 </a:t>
              </a: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PFSM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098970" y="459487"/>
            <a:ext cx="1685552" cy="1029268"/>
            <a:chOff x="8913758" y="1975184"/>
            <a:chExt cx="1685552" cy="102926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685552" cy="1029268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570079" y="2629417"/>
              <a:ext cx="967614" cy="34059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 Agent</a:t>
              </a:r>
              <a:endParaRPr lang="en-US" sz="1100" dirty="0"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641770" y="166435"/>
            <a:ext cx="3463972" cy="279400"/>
            <a:chOff x="7741716" y="1157582"/>
            <a:chExt cx="346397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grpSp>
        <p:nvGrpSpPr>
          <p:cNvPr id="136" name="Group 136"/>
          <p:cNvGrpSpPr/>
          <p:nvPr/>
        </p:nvGrpSpPr>
        <p:grpSpPr>
          <a:xfrm>
            <a:off x="7686533" y="3110110"/>
            <a:ext cx="1564309" cy="328236"/>
            <a:chOff x="4684616" y="5884976"/>
            <a:chExt cx="3376604" cy="512407"/>
          </a:xfrm>
        </p:grpSpPr>
        <p:sp>
          <p:nvSpPr>
            <p:cNvPr id="137" name="AutoShape 137"/>
            <p:cNvSpPr/>
            <p:nvPr/>
          </p:nvSpPr>
          <p:spPr>
            <a:xfrm>
              <a:off x="4709638" y="5894252"/>
              <a:ext cx="3351582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84616" y="5884976"/>
              <a:ext cx="3170119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8736338" y="1425500"/>
            <a:ext cx="2343177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Interaction  &amp; Scene Analysis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9036007" y="2780800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563106" y="149085"/>
            <a:ext cx="4351724" cy="4764606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9081905" y="3754962"/>
            <a:ext cx="2426712" cy="973427"/>
            <a:chOff x="8543838" y="3093823"/>
            <a:chExt cx="2426712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43838" y="3093823"/>
              <a:ext cx="2426712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05147" y="3755553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9218167" y="2943875"/>
            <a:ext cx="614902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6BE9C2F-B4B6-58CF-80F9-2B819DA02DAC}"/>
              </a:ext>
            </a:extLst>
          </p:cNvPr>
          <p:cNvSpPr txBox="1"/>
          <p:nvPr/>
        </p:nvSpPr>
        <p:spPr>
          <a:xfrm>
            <a:off x="7616314" y="2706495"/>
            <a:ext cx="1468648" cy="43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Input Next</a:t>
            </a:r>
          </a:p>
          <a:p>
            <a:r>
              <a:rPr lang="en-US" altLang="zh-CN" sz="1100" dirty="0" err="1"/>
              <a:t>Interactable’s</a:t>
            </a:r>
            <a:r>
              <a:rPr lang="en-US" altLang="zh-CN" sz="1100" dirty="0"/>
              <a:t> Mono</a:t>
            </a:r>
          </a:p>
        </p:txBody>
      </p: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79773" y="1576841"/>
            <a:ext cx="2750159" cy="675414"/>
          </a:xfrm>
          <a:prstGeom prst="uturnArrow">
            <a:avLst>
              <a:gd name="adj1" fmla="val 22202"/>
              <a:gd name="adj2" fmla="val 21379"/>
              <a:gd name="adj3" fmla="val 35578"/>
              <a:gd name="adj4" fmla="val 61599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 rot="16200000">
            <a:off x="9408057" y="3077583"/>
            <a:ext cx="220337" cy="365685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1038252" y="1938220"/>
            <a:ext cx="1405133" cy="24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41C6BB"/>
                </a:solidFill>
                <a:latin typeface="+mj-lt"/>
              </a:rPr>
              <a:t>Task</a:t>
            </a:r>
            <a:r>
              <a:rPr lang="en-US" altLang="zh-CN" sz="1000" dirty="0">
                <a:solidFill>
                  <a:srgbClr val="41C6BB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Execution</a:t>
            </a:r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10241" y="63495"/>
            <a:ext cx="8597022" cy="4995204"/>
          </a:xfrm>
          <a:prstGeom prst="corner">
            <a:avLst>
              <a:gd name="adj1" fmla="val 58018"/>
              <a:gd name="adj2" fmla="val 90967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60436" y="1464997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5"/>
                <a:ext cx="1318745" cy="881773"/>
                <a:chOff x="5129760" y="3197890"/>
                <a:chExt cx="1318745" cy="881773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0"/>
                  <a:ext cx="1231900" cy="881773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Scripts Implemented </a:t>
                  </a:r>
                </a:p>
                <a:p>
                  <a:pPr>
                    <a:defRPr/>
                  </a:pPr>
                  <a:r>
                    <a:rPr lang="en-US" sz="900" dirty="0"/>
                    <a:t>Entity Interface</a:t>
                  </a:r>
                  <a:endParaRPr lang="en-US" sz="14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 dirty="0"/>
              </a:p>
            </p:txBody>
          </p:sp>
          <p:grpSp>
            <p:nvGrpSpPr>
              <p:cNvPr id="113" name="Group 113"/>
              <p:cNvGrpSpPr/>
              <p:nvPr/>
            </p:nvGrpSpPr>
            <p:grpSpPr>
              <a:xfrm>
                <a:off x="2805451" y="1922466"/>
                <a:ext cx="1397000" cy="1197740"/>
                <a:chOff x="2800273" y="2879291"/>
                <a:chExt cx="1397000" cy="1197740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sp>
                <p:nvSpPr>
                  <p:cNvPr id="115" name="AutoShape 115"/>
                  <p:cNvSpPr/>
                  <p:nvPr/>
                </p:nvSpPr>
                <p:spPr>
                  <a:xfrm>
                    <a:off x="2800273" y="2879291"/>
                    <a:ext cx="1397000" cy="1197740"/>
                  </a:xfrm>
                  <a:prstGeom prst="roundRect">
                    <a:avLst>
                      <a:gd name="adj" fmla="val 9090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sp>
                <p:nvSpPr>
                  <p:cNvPr id="116" name="AutoShape 116"/>
                  <p:cNvSpPr/>
                  <p:nvPr/>
                </p:nvSpPr>
                <p:spPr>
                  <a:xfrm>
                    <a:off x="2952328" y="3385993"/>
                    <a:ext cx="1114207" cy="649260"/>
                  </a:xfrm>
                  <a:prstGeom prst="roundRect">
                    <a:avLst>
                      <a:gd name="adj" fmla="val 17647"/>
                    </a:avLst>
                  </a:prstGeom>
                  <a:solidFill>
                    <a:srgbClr val="FAD355"/>
                  </a:solidFill>
                  <a:ln w="25400" cap="flat" cmpd="sng">
                    <a:noFill/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pic>
                <p:nvPicPr>
                  <p:cNvPr id="117" name="Picture 1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33953" y="3588519"/>
                    <a:ext cx="370016" cy="349489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18" name="Picture 11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064178" y="3079332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119" name="AutoShape 119"/>
                  <p:cNvSpPr/>
                  <p:nvPr/>
                </p:nvSpPr>
                <p:spPr>
                  <a:xfrm>
                    <a:off x="3099301" y="3370933"/>
                    <a:ext cx="860063" cy="23921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900" dirty="0"/>
                      <a:t>Core Scripts</a:t>
                    </a:r>
                    <a:endParaRPr lang="en-US" sz="1200" dirty="0"/>
                  </a:p>
                </p:txBody>
              </p:sp>
              <p:pic>
                <p:nvPicPr>
                  <p:cNvPr id="121" name="Picture 12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70096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22" name="Picture 12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93443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pic>
              <p:nvPicPr>
                <p:cNvPr id="123" name="Picture 12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186" y="3591602"/>
                  <a:ext cx="371341" cy="350741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26875" y="41149"/>
            <a:ext cx="3079879" cy="2581123"/>
            <a:chOff x="249387" y="-216579"/>
            <a:chExt cx="3079879" cy="2581123"/>
          </a:xfrm>
        </p:grpSpPr>
        <p:sp>
          <p:nvSpPr>
            <p:cNvPr id="8" name="AutoShape 8"/>
            <p:cNvSpPr/>
            <p:nvPr/>
          </p:nvSpPr>
          <p:spPr>
            <a:xfrm>
              <a:off x="249387" y="-201014"/>
              <a:ext cx="3079879" cy="2565558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87508" y="-216579"/>
              <a:ext cx="2392237" cy="649513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 </a:t>
              </a:r>
            </a:p>
            <a:p>
              <a:pPr>
                <a:defRPr/>
              </a:pPr>
              <a:r>
                <a:rPr lang="en-US" sz="1800" b="1" dirty="0"/>
                <a:t>&amp; Analysis </a:t>
              </a:r>
              <a:r>
                <a:rPr lang="en-US" sz="1800" dirty="0"/>
                <a:t>(</a:t>
              </a:r>
              <a:r>
                <a:rPr lang="en-US" altLang="zh-CN" sz="1800" dirty="0"/>
                <a:t>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3.1</a:t>
              </a:r>
              <a:r>
                <a:rPr lang="en-US" sz="1800" dirty="0"/>
                <a:t>) 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5" y="520719"/>
              <a:ext cx="1330953" cy="435256"/>
              <a:chOff x="785432" y="1618543"/>
              <a:chExt cx="1330953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2" y="1618543"/>
                <a:ext cx="1232820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045" y="382681"/>
              <a:ext cx="1230018" cy="495724"/>
              <a:chOff x="459035" y="691742"/>
              <a:chExt cx="1230018" cy="413666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5486" y="901986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32012" y="691742"/>
                <a:ext cx="1057041" cy="37137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altLang="zh-CN" sz="1050" dirty="0"/>
                  <a:t>Collect By </a:t>
                </a: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5" y="787201"/>
              <a:ext cx="1258368" cy="429655"/>
              <a:chOff x="617582" y="1475638"/>
              <a:chExt cx="1258368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2" y="1475638"/>
                <a:ext cx="1258368" cy="429655"/>
                <a:chOff x="616845" y="2329864"/>
                <a:chExt cx="791772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5" y="2329864"/>
                  <a:ext cx="770744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672440" y="1521725"/>
                <a:ext cx="230750" cy="27746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259880" y="1620958"/>
            <a:ext cx="1480772" cy="836475"/>
            <a:chOff x="2849604" y="5935875"/>
            <a:chExt cx="2559652" cy="1267433"/>
          </a:xfrm>
        </p:grpSpPr>
        <p:sp>
          <p:nvSpPr>
            <p:cNvPr id="3" name="AutoShape 3"/>
            <p:cNvSpPr/>
            <p:nvPr/>
          </p:nvSpPr>
          <p:spPr>
            <a:xfrm>
              <a:off x="2849604" y="5935875"/>
              <a:ext cx="2088674" cy="1267433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3448537" y="5937641"/>
              <a:ext cx="1960719" cy="2567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843690" y="1850959"/>
            <a:ext cx="1289150" cy="710715"/>
            <a:chOff x="201783" y="7309654"/>
            <a:chExt cx="1185419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157836" cy="412463"/>
              <a:chOff x="201783" y="7326304"/>
              <a:chExt cx="1157836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157836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Core Logic Code &amp; Third Plugin Analysis</a:t>
              </a:r>
              <a:endParaRPr lang="en-US" sz="1000" dirty="0"/>
            </a:p>
          </p:txBody>
        </p:sp>
      </p:grp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47014"/>
              </p:ext>
            </p:extLst>
          </p:nvPr>
        </p:nvGraphicFramePr>
        <p:xfrm>
          <a:off x="1762178" y="5017273"/>
          <a:ext cx="1204349" cy="7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12974" y="3039528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3.2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05648" y="3009616"/>
            <a:ext cx="3096453" cy="3012019"/>
          </a:xfrm>
          <a:prstGeom prst="roundRect">
            <a:avLst>
              <a:gd name="adj" fmla="val 0"/>
            </a:avLst>
          </a:prstGeom>
          <a:noFill/>
          <a:ln w="28575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90055" y="4741864"/>
            <a:ext cx="2032284" cy="1033849"/>
            <a:chOff x="493141" y="5212803"/>
            <a:chExt cx="2032285" cy="1033849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924966" y="5212803"/>
              <a:ext cx="16004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of Actions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180668" y="3444429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608931" y="4160474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</a:t>
                  </a:r>
                  <a:r>
                    <a:rPr lang="en-US" altLang="zh-CN" sz="1100" dirty="0"/>
                    <a:t>of Interactable </a:t>
                  </a:r>
                  <a:r>
                    <a:rPr lang="zh-CN" altLang="en-US" sz="1100" dirty="0"/>
                    <a:t>Object</a:t>
                  </a:r>
                  <a:r>
                    <a:rPr lang="en-US" altLang="zh-CN" sz="1100" dirty="0"/>
                    <a:t>s</a:t>
                  </a:r>
                  <a:endParaRPr lang="zh-CN" altLang="en-US" sz="1100" dirty="0"/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199413" y="228212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188027" y="3071228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562197" y="121202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</a:t>
            </a:r>
            <a:endParaRPr lang="zh-CN" altLang="en-US" sz="18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A9B3E56-F89E-5FC2-5704-1D047D5142BC}"/>
              </a:ext>
            </a:extLst>
          </p:cNvPr>
          <p:cNvSpPr/>
          <p:nvPr/>
        </p:nvSpPr>
        <p:spPr>
          <a:xfrm>
            <a:off x="3559794" y="4740728"/>
            <a:ext cx="3607896" cy="674565"/>
          </a:xfrm>
          <a:prstGeom prst="rect">
            <a:avLst/>
          </a:prstGeom>
          <a:solidFill>
            <a:srgbClr val="EE822F">
              <a:alpha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prstClr val="white"/>
              </a:solidFill>
              <a:latin typeface="+mj-lt"/>
              <a:ea typeface="微软雅黑"/>
              <a:cs typeface="+mn-cs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6CE7424-8DC1-8043-B337-213D2FF10549}"/>
              </a:ext>
            </a:extLst>
          </p:cNvPr>
          <p:cNvSpPr/>
          <p:nvPr/>
        </p:nvSpPr>
        <p:spPr>
          <a:xfrm>
            <a:off x="3559392" y="3981977"/>
            <a:ext cx="3607896" cy="658987"/>
          </a:xfrm>
          <a:prstGeom prst="rect">
            <a:avLst/>
          </a:prstGeom>
          <a:solidFill>
            <a:srgbClr val="6A8ED5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prstClr val="white"/>
              </a:solidFill>
              <a:latin typeface="+mj-lt"/>
              <a:ea typeface="微软雅黑"/>
              <a:cs typeface="+mn-cs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952D6875-5D8B-0F88-09CB-FDA86F46E2D6}"/>
              </a:ext>
            </a:extLst>
          </p:cNvPr>
          <p:cNvSpPr/>
          <p:nvPr/>
        </p:nvSpPr>
        <p:spPr>
          <a:xfrm>
            <a:off x="4824899" y="4034509"/>
            <a:ext cx="101685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Base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DBFA2BFE-E434-5CD7-0ECA-BA17613AA200}"/>
              </a:ext>
            </a:extLst>
          </p:cNvPr>
          <p:cNvSpPr/>
          <p:nvPr/>
        </p:nvSpPr>
        <p:spPr>
          <a:xfrm>
            <a:off x="4142631" y="4364573"/>
            <a:ext cx="101685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6699670C-5A30-90E7-AD92-F463FA240989}"/>
              </a:ext>
            </a:extLst>
          </p:cNvPr>
          <p:cNvSpPr/>
          <p:nvPr/>
        </p:nvSpPr>
        <p:spPr>
          <a:xfrm>
            <a:off x="5488961" y="4365750"/>
            <a:ext cx="115501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3BB0CF74-328E-E94D-EB10-8498CCA95E90}"/>
              </a:ext>
            </a:extLst>
          </p:cNvPr>
          <p:cNvSpPr txBox="1"/>
          <p:nvPr/>
        </p:nvSpPr>
        <p:spPr>
          <a:xfrm>
            <a:off x="5036575" y="4160390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63F61584-454A-5D63-0B16-589ACED6A258}"/>
              </a:ext>
            </a:extLst>
          </p:cNvPr>
          <p:cNvCxnSpPr>
            <a:cxnSpLocks/>
            <a:stCxn id="187" idx="0"/>
            <a:endCxn id="186" idx="1"/>
          </p:cNvCxnSpPr>
          <p:nvPr/>
        </p:nvCxnSpPr>
        <p:spPr>
          <a:xfrm rot="5400000" flipH="1" flipV="1">
            <a:off x="4617943" y="4157624"/>
            <a:ext cx="240064" cy="173841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0DD4E76-05D9-1CC3-43DD-9DC3E19F6319}"/>
              </a:ext>
            </a:extLst>
          </p:cNvPr>
          <p:cNvCxnSpPr>
            <a:cxnSpLocks/>
            <a:stCxn id="188" idx="0"/>
            <a:endCxn id="186" idx="3"/>
          </p:cNvCxnSpPr>
          <p:nvPr/>
        </p:nvCxnSpPr>
        <p:spPr>
          <a:xfrm rot="16200000" flipV="1">
            <a:off x="5833490" y="4132772"/>
            <a:ext cx="241241" cy="224716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7BB51EE-A68C-13DC-5B90-C5E212D8472D}"/>
              </a:ext>
            </a:extLst>
          </p:cNvPr>
          <p:cNvSpPr/>
          <p:nvPr/>
        </p:nvSpPr>
        <p:spPr>
          <a:xfrm>
            <a:off x="4817240" y="4776933"/>
            <a:ext cx="1016853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Base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E5DF41-85F5-4ED4-F646-F8FAFE89C792}"/>
              </a:ext>
            </a:extLst>
          </p:cNvPr>
          <p:cNvSpPr/>
          <p:nvPr/>
        </p:nvSpPr>
        <p:spPr>
          <a:xfrm>
            <a:off x="3882412" y="5148701"/>
            <a:ext cx="1290461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Grabbable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ED2DE75C-2E52-5D63-2AAE-567535DCFE88}"/>
              </a:ext>
            </a:extLst>
          </p:cNvPr>
          <p:cNvSpPr/>
          <p:nvPr/>
        </p:nvSpPr>
        <p:spPr>
          <a:xfrm>
            <a:off x="5472028" y="5148701"/>
            <a:ext cx="1375593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Triggerable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ADEA7D4-962A-8218-A71C-A658A03EB4B1}"/>
              </a:ext>
            </a:extLst>
          </p:cNvPr>
          <p:cNvSpPr txBox="1"/>
          <p:nvPr/>
        </p:nvSpPr>
        <p:spPr>
          <a:xfrm>
            <a:off x="5055328" y="4938990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97F6C8EA-CD22-1811-4A2B-8DD19A89FC1D}"/>
              </a:ext>
            </a:extLst>
          </p:cNvPr>
          <p:cNvCxnSpPr>
            <a:cxnSpLocks/>
            <a:stCxn id="193" idx="0"/>
            <a:endCxn id="192" idx="1"/>
          </p:cNvCxnSpPr>
          <p:nvPr/>
        </p:nvCxnSpPr>
        <p:spPr>
          <a:xfrm rot="5400000" flipH="1" flipV="1">
            <a:off x="4531554" y="4863022"/>
            <a:ext cx="281768" cy="289597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96223471-2FF8-6C11-D1A1-9B4597A71356}"/>
              </a:ext>
            </a:extLst>
          </p:cNvPr>
          <p:cNvCxnSpPr>
            <a:cxnSpLocks/>
            <a:stCxn id="194" idx="0"/>
            <a:endCxn id="192" idx="3"/>
          </p:cNvCxnSpPr>
          <p:nvPr/>
        </p:nvCxnSpPr>
        <p:spPr>
          <a:xfrm rot="16200000" flipV="1">
            <a:off x="5856072" y="4844951"/>
            <a:ext cx="281768" cy="325732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5" name="连接符: 曲线 204">
            <a:extLst>
              <a:ext uri="{FF2B5EF4-FFF2-40B4-BE49-F238E27FC236}">
                <a16:creationId xmlns:a16="http://schemas.microsoft.com/office/drawing/2014/main" id="{3A11CA9D-C8E0-A8D1-1B22-F1D7AC5CC81B}"/>
              </a:ext>
            </a:extLst>
          </p:cNvPr>
          <p:cNvCxnSpPr>
            <a:cxnSpLocks/>
            <a:stCxn id="187" idx="1"/>
            <a:endCxn id="193" idx="1"/>
          </p:cNvCxnSpPr>
          <p:nvPr/>
        </p:nvCxnSpPr>
        <p:spPr>
          <a:xfrm rot="10800000" flipV="1">
            <a:off x="3882413" y="4454573"/>
            <a:ext cx="260219" cy="784128"/>
          </a:xfrm>
          <a:prstGeom prst="curvedConnector3">
            <a:avLst>
              <a:gd name="adj1" fmla="val 187849"/>
            </a:avLst>
          </a:prstGeom>
          <a:noFill/>
          <a:ln w="50800" cap="flat" cmpd="sng" algn="ctr">
            <a:solidFill>
              <a:srgbClr val="4874CB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D93F31B8-FC78-41A4-519D-2BE801C1E82F}"/>
              </a:ext>
            </a:extLst>
          </p:cNvPr>
          <p:cNvCxnSpPr>
            <a:cxnSpLocks/>
            <a:stCxn id="188" idx="3"/>
            <a:endCxn id="194" idx="3"/>
          </p:cNvCxnSpPr>
          <p:nvPr/>
        </p:nvCxnSpPr>
        <p:spPr>
          <a:xfrm>
            <a:off x="6643974" y="4455753"/>
            <a:ext cx="203647" cy="782951"/>
          </a:xfrm>
          <a:prstGeom prst="curvedConnector3">
            <a:avLst>
              <a:gd name="adj1" fmla="val 212253"/>
            </a:avLst>
          </a:prstGeom>
          <a:noFill/>
          <a:ln w="50800" cap="flat" cmpd="sng" algn="ctr">
            <a:solidFill>
              <a:srgbClr val="4874CB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C7F1986-8F04-8A47-7357-B383FD56FCC9}"/>
              </a:ext>
            </a:extLst>
          </p:cNvPr>
          <p:cNvSpPr txBox="1"/>
          <p:nvPr/>
        </p:nvSpPr>
        <p:spPr>
          <a:xfrm>
            <a:off x="3670554" y="4750288"/>
            <a:ext cx="69373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A0AD51C-76DD-925C-089F-70C52EA072F8}"/>
              </a:ext>
            </a:extLst>
          </p:cNvPr>
          <p:cNvSpPr txBox="1"/>
          <p:nvPr/>
        </p:nvSpPr>
        <p:spPr>
          <a:xfrm>
            <a:off x="6444649" y="4724771"/>
            <a:ext cx="690374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24C2AB6-CC94-C65B-7B67-F3B45A9A8CDE}"/>
              </a:ext>
            </a:extLst>
          </p:cNvPr>
          <p:cNvGrpSpPr/>
          <p:nvPr/>
        </p:nvGrpSpPr>
        <p:grpSpPr>
          <a:xfrm>
            <a:off x="3410247" y="3104239"/>
            <a:ext cx="3894239" cy="2400933"/>
            <a:chOff x="3488650" y="3452122"/>
            <a:chExt cx="3894239" cy="2400933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78532F2D-405A-CC8F-32A6-F02D41D381DF}"/>
                </a:ext>
              </a:extLst>
            </p:cNvPr>
            <p:cNvSpPr/>
            <p:nvPr/>
          </p:nvSpPr>
          <p:spPr>
            <a:xfrm>
              <a:off x="3488650" y="3452122"/>
              <a:ext cx="3894239" cy="2400933"/>
            </a:xfrm>
            <a:prstGeom prst="roundRect">
              <a:avLst>
                <a:gd name="adj" fmla="val 0"/>
              </a:avLst>
            </a:prstGeom>
            <a:noFill/>
            <a:ln w="31750" cap="flat" cmpd="sng">
              <a:solidFill>
                <a:srgbClr val="00B050"/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1200" dirty="0"/>
            </a:p>
          </p:txBody>
        </p:sp>
        <p:sp>
          <p:nvSpPr>
            <p:cNvPr id="215" name="AutoShape 2">
              <a:extLst>
                <a:ext uri="{FF2B5EF4-FFF2-40B4-BE49-F238E27FC236}">
                  <a16:creationId xmlns:a16="http://schemas.microsoft.com/office/drawing/2014/main" id="{B03B425F-CCBA-EA2C-A27E-38A7CA7ADD51}"/>
                </a:ext>
              </a:extLst>
            </p:cNvPr>
            <p:cNvSpPr/>
            <p:nvPr/>
          </p:nvSpPr>
          <p:spPr>
            <a:xfrm>
              <a:off x="3618464" y="3860025"/>
              <a:ext cx="3606840" cy="280219"/>
            </a:xfrm>
            <a:prstGeom prst="rect">
              <a:avLst/>
            </a:prstGeom>
            <a:solidFill>
              <a:srgbClr val="64E8D6">
                <a:alpha val="75000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dirty="0"/>
                <a:t>Task Generator</a:t>
              </a:r>
              <a:r>
                <a:rPr lang="en-US" sz="1100" dirty="0"/>
                <a:t> &amp; Customized Task Model</a:t>
              </a:r>
              <a:endParaRPr sz="1100" dirty="0"/>
            </a:p>
          </p:txBody>
        </p:sp>
        <p:sp>
          <p:nvSpPr>
            <p:cNvPr id="260" name="AutoShape 27">
              <a:extLst>
                <a:ext uri="{FF2B5EF4-FFF2-40B4-BE49-F238E27FC236}">
                  <a16:creationId xmlns:a16="http://schemas.microsoft.com/office/drawing/2014/main" id="{06328E4B-7BD1-D6E1-DF4B-9ED411193124}"/>
                </a:ext>
              </a:extLst>
            </p:cNvPr>
            <p:cNvSpPr/>
            <p:nvPr/>
          </p:nvSpPr>
          <p:spPr>
            <a:xfrm rot="10800000">
              <a:off x="5662158" y="4130648"/>
              <a:ext cx="192655" cy="192649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1200"/>
            </a:p>
          </p:txBody>
        </p:sp>
        <p:sp>
          <p:nvSpPr>
            <p:cNvPr id="291" name="AutoShape 119">
              <a:extLst>
                <a:ext uri="{FF2B5EF4-FFF2-40B4-BE49-F238E27FC236}">
                  <a16:creationId xmlns:a16="http://schemas.microsoft.com/office/drawing/2014/main" id="{F1527144-A497-F807-ADCB-99602A01FA92}"/>
                </a:ext>
              </a:extLst>
            </p:cNvPr>
            <p:cNvSpPr/>
            <p:nvPr/>
          </p:nvSpPr>
          <p:spPr>
            <a:xfrm>
              <a:off x="3522367" y="4105348"/>
              <a:ext cx="2784192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100" dirty="0"/>
                <a:t>Parallel and serial combinations</a:t>
              </a:r>
            </a:p>
          </p:txBody>
        </p:sp>
        <p:sp>
          <p:nvSpPr>
            <p:cNvPr id="30" name="AutoShape 36">
              <a:extLst>
                <a:ext uri="{FF2B5EF4-FFF2-40B4-BE49-F238E27FC236}">
                  <a16:creationId xmlns:a16="http://schemas.microsoft.com/office/drawing/2014/main" id="{8061A5FC-1C87-0DA5-347D-7671B69CE0B8}"/>
                </a:ext>
              </a:extLst>
            </p:cNvPr>
            <p:cNvSpPr/>
            <p:nvPr/>
          </p:nvSpPr>
          <p:spPr>
            <a:xfrm>
              <a:off x="3608528" y="3515611"/>
              <a:ext cx="3139182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800" b="1" dirty="0">
                  <a:solidFill>
                    <a:srgbClr val="1F2329"/>
                  </a:solidFill>
                </a:rPr>
                <a:t>EAT Framework</a:t>
              </a:r>
              <a:r>
                <a:rPr lang="en-US" altLang="zh-CN" sz="1800" dirty="0"/>
                <a:t> (§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3.3</a:t>
              </a:r>
              <a:r>
                <a:rPr lang="en-US" altLang="zh-CN" sz="1800" dirty="0"/>
                <a:t>) </a:t>
              </a:r>
              <a:endParaRPr lang="en-US" sz="1800" dirty="0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3A5D8D50-4255-6195-1F65-E9533CB4D5CE}"/>
                </a:ext>
              </a:extLst>
            </p:cNvPr>
            <p:cNvSpPr/>
            <p:nvPr/>
          </p:nvSpPr>
          <p:spPr>
            <a:xfrm>
              <a:off x="3653938" y="3533023"/>
              <a:ext cx="292100" cy="280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/>
                <a:t>C</a:t>
              </a:r>
              <a:endParaRPr lang="zh-CN" altLang="en-US" sz="1800" dirty="0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64E124FC-6EF1-544E-358D-710A6072675E}"/>
              </a:ext>
            </a:extLst>
          </p:cNvPr>
          <p:cNvSpPr txBox="1"/>
          <p:nvPr/>
        </p:nvSpPr>
        <p:spPr>
          <a:xfrm>
            <a:off x="8768372" y="2192717"/>
            <a:ext cx="1286061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Decision Making</a:t>
            </a:r>
          </a:p>
        </p:txBody>
      </p:sp>
      <p:sp>
        <p:nvSpPr>
          <p:cNvPr id="160" name="AutoShape 119">
            <a:extLst>
              <a:ext uri="{FF2B5EF4-FFF2-40B4-BE49-F238E27FC236}">
                <a16:creationId xmlns:a16="http://schemas.microsoft.com/office/drawing/2014/main" id="{1E3437F8-C384-56FD-1FB4-2E2F2A8D6B68}"/>
              </a:ext>
            </a:extLst>
          </p:cNvPr>
          <p:cNvSpPr/>
          <p:nvPr/>
        </p:nvSpPr>
        <p:spPr>
          <a:xfrm>
            <a:off x="3963684" y="1530722"/>
            <a:ext cx="860063" cy="2392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All Scripts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3" name="Group 45">
            <a:extLst>
              <a:ext uri="{FF2B5EF4-FFF2-40B4-BE49-F238E27FC236}">
                <a16:creationId xmlns:a16="http://schemas.microsoft.com/office/drawing/2014/main" id="{C1A10C7E-7062-58EE-FDB2-BB97F5BF0F80}"/>
              </a:ext>
            </a:extLst>
          </p:cNvPr>
          <p:cNvGrpSpPr/>
          <p:nvPr/>
        </p:nvGrpSpPr>
        <p:grpSpPr>
          <a:xfrm>
            <a:off x="7702072" y="2437423"/>
            <a:ext cx="1547419" cy="290428"/>
            <a:chOff x="4384241" y="5275402"/>
            <a:chExt cx="1601074" cy="348132"/>
          </a:xfrm>
        </p:grpSpPr>
        <p:sp>
          <p:nvSpPr>
            <p:cNvPr id="171" name="AutoShape 46">
              <a:extLst>
                <a:ext uri="{FF2B5EF4-FFF2-40B4-BE49-F238E27FC236}">
                  <a16:creationId xmlns:a16="http://schemas.microsoft.com/office/drawing/2014/main" id="{2072AB01-A1F3-928B-BDD0-28CB015AA867}"/>
                </a:ext>
              </a:extLst>
            </p:cNvPr>
            <p:cNvSpPr/>
            <p:nvPr/>
          </p:nvSpPr>
          <p:spPr>
            <a:xfrm>
              <a:off x="4384241" y="52808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75" name="AutoShape 47">
              <a:extLst>
                <a:ext uri="{FF2B5EF4-FFF2-40B4-BE49-F238E27FC236}">
                  <a16:creationId xmlns:a16="http://schemas.microsoft.com/office/drawing/2014/main" id="{6CC3C938-A58E-4DD4-FA3B-E6F78F79F99E}"/>
                </a:ext>
              </a:extLst>
            </p:cNvPr>
            <p:cNvSpPr/>
            <p:nvPr/>
          </p:nvSpPr>
          <p:spPr>
            <a:xfrm>
              <a:off x="4446698" y="5275402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T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ask Execution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216" name="Group 45">
            <a:extLst>
              <a:ext uri="{FF2B5EF4-FFF2-40B4-BE49-F238E27FC236}">
                <a16:creationId xmlns:a16="http://schemas.microsoft.com/office/drawing/2014/main" id="{B96F213F-2F97-8C6F-19F2-859175188E29}"/>
              </a:ext>
            </a:extLst>
          </p:cNvPr>
          <p:cNvGrpSpPr/>
          <p:nvPr/>
        </p:nvGrpSpPr>
        <p:grpSpPr>
          <a:xfrm>
            <a:off x="9320143" y="2432306"/>
            <a:ext cx="1468649" cy="493708"/>
            <a:chOff x="4410595" y="5275397"/>
            <a:chExt cx="1601074" cy="352537"/>
          </a:xfrm>
        </p:grpSpPr>
        <p:sp>
          <p:nvSpPr>
            <p:cNvPr id="219" name="AutoShape 46">
              <a:extLst>
                <a:ext uri="{FF2B5EF4-FFF2-40B4-BE49-F238E27FC236}">
                  <a16:creationId xmlns:a16="http://schemas.microsoft.com/office/drawing/2014/main" id="{E6433FEF-80BF-9B65-4279-D2219B450BE1}"/>
                </a:ext>
              </a:extLst>
            </p:cNvPr>
            <p:cNvSpPr/>
            <p:nvPr/>
          </p:nvSpPr>
          <p:spPr>
            <a:xfrm>
              <a:off x="4410595" y="52852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221" name="AutoShape 47">
              <a:extLst>
                <a:ext uri="{FF2B5EF4-FFF2-40B4-BE49-F238E27FC236}">
                  <a16:creationId xmlns:a16="http://schemas.microsoft.com/office/drawing/2014/main" id="{03E90B5C-D517-0E0C-0EEE-A104AB7E4A27}"/>
                </a:ext>
              </a:extLst>
            </p:cNvPr>
            <p:cNvSpPr/>
            <p:nvPr/>
          </p:nvSpPr>
          <p:spPr>
            <a:xfrm>
              <a:off x="4446701" y="5275397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Autonomous 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Event 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Invocation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230" name="箭头: 手杖形 229">
            <a:extLst>
              <a:ext uri="{FF2B5EF4-FFF2-40B4-BE49-F238E27FC236}">
                <a16:creationId xmlns:a16="http://schemas.microsoft.com/office/drawing/2014/main" id="{8A0EDCE8-D112-D99A-5E81-84334087B77F}"/>
              </a:ext>
            </a:extLst>
          </p:cNvPr>
          <p:cNvSpPr/>
          <p:nvPr/>
        </p:nvSpPr>
        <p:spPr>
          <a:xfrm rot="16200000" flipV="1">
            <a:off x="10155943" y="1578346"/>
            <a:ext cx="1860845" cy="452741"/>
          </a:xfrm>
          <a:prstGeom prst="uturnArrow">
            <a:avLst>
              <a:gd name="adj1" fmla="val 26634"/>
              <a:gd name="adj2" fmla="val 25000"/>
              <a:gd name="adj3" fmla="val 27685"/>
              <a:gd name="adj4" fmla="val 55646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7F8653-4C1B-1BF1-65A6-FC1D5DAAA9E7}"/>
              </a:ext>
            </a:extLst>
          </p:cNvPr>
          <p:cNvSpPr txBox="1"/>
          <p:nvPr/>
        </p:nvSpPr>
        <p:spPr>
          <a:xfrm rot="5400000">
            <a:off x="10436534" y="1664394"/>
            <a:ext cx="1168335" cy="35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00" dirty="0"/>
              <a:t>Autonomous Event Invocation</a:t>
            </a:r>
          </a:p>
        </p:txBody>
      </p:sp>
      <p:cxnSp>
        <p:nvCxnSpPr>
          <p:cNvPr id="253" name="连接符: 曲线 252">
            <a:extLst>
              <a:ext uri="{FF2B5EF4-FFF2-40B4-BE49-F238E27FC236}">
                <a16:creationId xmlns:a16="http://schemas.microsoft.com/office/drawing/2014/main" id="{ABAD173E-DF93-BB0A-8555-4B678B36FE5B}"/>
              </a:ext>
            </a:extLst>
          </p:cNvPr>
          <p:cNvCxnSpPr>
            <a:cxnSpLocks/>
            <a:stCxn id="46" idx="2"/>
            <a:endCxn id="171" idx="0"/>
          </p:cNvCxnSpPr>
          <p:nvPr/>
        </p:nvCxnSpPr>
        <p:spPr>
          <a:xfrm rot="5400000">
            <a:off x="8803149" y="1713771"/>
            <a:ext cx="400840" cy="105557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DAB3E9EE-5150-E4D9-76D0-9D7DC57591EE}"/>
              </a:ext>
            </a:extLst>
          </p:cNvPr>
          <p:cNvCxnSpPr>
            <a:cxnSpLocks/>
            <a:stCxn id="46" idx="2"/>
            <a:endCxn id="219" idx="0"/>
          </p:cNvCxnSpPr>
          <p:nvPr/>
        </p:nvCxnSpPr>
        <p:spPr>
          <a:xfrm rot="16200000" flipH="1">
            <a:off x="9590423" y="1982077"/>
            <a:ext cx="404983" cy="523107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7" name="Group 136">
            <a:extLst>
              <a:ext uri="{FF2B5EF4-FFF2-40B4-BE49-F238E27FC236}">
                <a16:creationId xmlns:a16="http://schemas.microsoft.com/office/drawing/2014/main" id="{213D05F2-935A-D4DE-5245-E734F0974E10}"/>
              </a:ext>
            </a:extLst>
          </p:cNvPr>
          <p:cNvGrpSpPr/>
          <p:nvPr/>
        </p:nvGrpSpPr>
        <p:grpSpPr>
          <a:xfrm>
            <a:off x="9761963" y="3007806"/>
            <a:ext cx="1111560" cy="436625"/>
            <a:chOff x="4754975" y="6385862"/>
            <a:chExt cx="3263907" cy="512405"/>
          </a:xfrm>
        </p:grpSpPr>
        <p:sp>
          <p:nvSpPr>
            <p:cNvPr id="33" name="AutoShape 137">
              <a:extLst>
                <a:ext uri="{FF2B5EF4-FFF2-40B4-BE49-F238E27FC236}">
                  <a16:creationId xmlns:a16="http://schemas.microsoft.com/office/drawing/2014/main" id="{85F9B0D6-3F7D-7025-9349-50D635301382}"/>
                </a:ext>
              </a:extLst>
            </p:cNvPr>
            <p:cNvSpPr/>
            <p:nvPr/>
          </p:nvSpPr>
          <p:spPr>
            <a:xfrm>
              <a:off x="4754975" y="6386088"/>
              <a:ext cx="3263907" cy="503132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34" name="AutoShape 138">
              <a:extLst>
                <a:ext uri="{FF2B5EF4-FFF2-40B4-BE49-F238E27FC236}">
                  <a16:creationId xmlns:a16="http://schemas.microsoft.com/office/drawing/2014/main" id="{8D8828F4-59BB-CE7C-FD84-8CAE7C6DC0AD}"/>
                </a:ext>
              </a:extLst>
            </p:cNvPr>
            <p:cNvSpPr/>
            <p:nvPr/>
          </p:nvSpPr>
          <p:spPr>
            <a:xfrm>
              <a:off x="5078014" y="6385862"/>
              <a:ext cx="2485794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Model</a:t>
              </a:r>
              <a:endParaRPr lang="en-US" sz="1050" b="1" dirty="0">
                <a:latin typeface="+mj-lt"/>
              </a:endParaRPr>
            </a:p>
          </p:txBody>
        </p:sp>
      </p:grp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4F15F0B-A081-BCD1-EDFA-1D006707A8EB}"/>
              </a:ext>
            </a:extLst>
          </p:cNvPr>
          <p:cNvCxnSpPr>
            <a:cxnSpLocks/>
            <a:stCxn id="34" idx="2"/>
            <a:endCxn id="51" idx="0"/>
          </p:cNvCxnSpPr>
          <p:nvPr/>
        </p:nvCxnSpPr>
        <p:spPr>
          <a:xfrm flipH="1">
            <a:off x="9701065" y="3444428"/>
            <a:ext cx="594196" cy="208594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E90E1EA-2DB5-BD5C-93BE-D5D1BCB5854B}"/>
              </a:ext>
            </a:extLst>
          </p:cNvPr>
          <p:cNvSpPr txBox="1"/>
          <p:nvPr/>
        </p:nvSpPr>
        <p:spPr>
          <a:xfrm>
            <a:off x="8472245" y="3398892"/>
            <a:ext cx="1638140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 Task Model</a:t>
            </a: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AF55C9DD-19D1-A955-ABAC-CC56500E0986}"/>
              </a:ext>
            </a:extLst>
          </p:cNvPr>
          <p:cNvCxnSpPr>
            <a:cxnSpLocks/>
          </p:cNvCxnSpPr>
          <p:nvPr/>
        </p:nvCxnSpPr>
        <p:spPr>
          <a:xfrm>
            <a:off x="780947" y="2647687"/>
            <a:ext cx="0" cy="3542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AFC70B0-F9D2-742F-517C-695B03869E6C}"/>
              </a:ext>
            </a:extLst>
          </p:cNvPr>
          <p:cNvCxnSpPr>
            <a:cxnSpLocks/>
            <a:stCxn id="198" idx="0"/>
            <a:endCxn id="193" idx="2"/>
          </p:cNvCxnSpPr>
          <p:nvPr/>
        </p:nvCxnSpPr>
        <p:spPr>
          <a:xfrm rot="5400000" flipH="1" flipV="1">
            <a:off x="4089049" y="5328826"/>
            <a:ext cx="438719" cy="43847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8A2025F-A5E7-CBDB-310F-1888F39C4B47}"/>
              </a:ext>
            </a:extLst>
          </p:cNvPr>
          <p:cNvCxnSpPr>
            <a:cxnSpLocks/>
            <a:stCxn id="200" idx="0"/>
            <a:endCxn id="194" idx="2"/>
          </p:cNvCxnSpPr>
          <p:nvPr/>
        </p:nvCxnSpPr>
        <p:spPr>
          <a:xfrm rot="16200000" flipV="1">
            <a:off x="6159957" y="5328566"/>
            <a:ext cx="464316" cy="464586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741EB95F-90F5-551A-86A3-867B74A8C75D}"/>
              </a:ext>
            </a:extLst>
          </p:cNvPr>
          <p:cNvCxnSpPr>
            <a:cxnSpLocks/>
            <a:stCxn id="199" idx="0"/>
            <a:endCxn id="194" idx="2"/>
          </p:cNvCxnSpPr>
          <p:nvPr/>
        </p:nvCxnSpPr>
        <p:spPr>
          <a:xfrm rot="5400000" flipH="1" flipV="1">
            <a:off x="5546550" y="5172219"/>
            <a:ext cx="456789" cy="769761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pic>
        <p:nvPicPr>
          <p:cNvPr id="36" name="Picture 25">
            <a:extLst>
              <a:ext uri="{FF2B5EF4-FFF2-40B4-BE49-F238E27FC236}">
                <a16:creationId xmlns:a16="http://schemas.microsoft.com/office/drawing/2014/main" id="{7504FED4-ED1B-0EA4-BDA6-093309FAE65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2124389" y="1329416"/>
            <a:ext cx="131895" cy="134817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48" name="AutoShape 14">
            <a:extLst>
              <a:ext uri="{FF2B5EF4-FFF2-40B4-BE49-F238E27FC236}">
                <a16:creationId xmlns:a16="http://schemas.microsoft.com/office/drawing/2014/main" id="{C92F59B2-06D3-BF4B-3EEE-B17E1F1F3410}"/>
              </a:ext>
            </a:extLst>
          </p:cNvPr>
          <p:cNvSpPr/>
          <p:nvPr/>
        </p:nvSpPr>
        <p:spPr>
          <a:xfrm rot="3969963">
            <a:off x="1535836" y="1404253"/>
            <a:ext cx="188109" cy="249873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59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49" name="AutoShape 14">
            <a:extLst>
              <a:ext uri="{FF2B5EF4-FFF2-40B4-BE49-F238E27FC236}">
                <a16:creationId xmlns:a16="http://schemas.microsoft.com/office/drawing/2014/main" id="{D4E17141-162E-10BB-A58A-3338CB785B3E}"/>
              </a:ext>
            </a:extLst>
          </p:cNvPr>
          <p:cNvSpPr/>
          <p:nvPr/>
        </p:nvSpPr>
        <p:spPr>
          <a:xfrm rot="17300012">
            <a:off x="1547749" y="1745451"/>
            <a:ext cx="188109" cy="249873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59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50" name="AutoShape 15">
            <a:extLst>
              <a:ext uri="{FF2B5EF4-FFF2-40B4-BE49-F238E27FC236}">
                <a16:creationId xmlns:a16="http://schemas.microsoft.com/office/drawing/2014/main" id="{3DEE719F-58C1-E218-3230-4CE2EF87A1C1}"/>
              </a:ext>
            </a:extLst>
          </p:cNvPr>
          <p:cNvSpPr/>
          <p:nvPr/>
        </p:nvSpPr>
        <p:spPr>
          <a:xfrm>
            <a:off x="248395" y="1311093"/>
            <a:ext cx="1372208" cy="25715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050" dirty="0"/>
              <a:t>Hierarchy Analysis</a:t>
            </a:r>
            <a:endParaRPr lang="en-US" sz="1000" dirty="0"/>
          </a:p>
        </p:txBody>
      </p:sp>
      <p:sp>
        <p:nvSpPr>
          <p:cNvPr id="52" name="AutoShape 15">
            <a:extLst>
              <a:ext uri="{FF2B5EF4-FFF2-40B4-BE49-F238E27FC236}">
                <a16:creationId xmlns:a16="http://schemas.microsoft.com/office/drawing/2014/main" id="{B75EA6AC-24BD-2B17-C5F9-0F2D8335E920}"/>
              </a:ext>
            </a:extLst>
          </p:cNvPr>
          <p:cNvSpPr/>
          <p:nvPr/>
        </p:nvSpPr>
        <p:spPr>
          <a:xfrm>
            <a:off x="1700810" y="1610766"/>
            <a:ext cx="1199870" cy="27304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US" altLang="zh-CN" sz="1050" dirty="0"/>
              <a:t>Code Analysis</a:t>
            </a:r>
            <a:endParaRPr lang="en-US" sz="10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4159B0E1-1977-D9CE-93FE-C38C17D6ACC9}"/>
              </a:ext>
            </a:extLst>
          </p:cNvPr>
          <p:cNvSpPr txBox="1"/>
          <p:nvPr/>
        </p:nvSpPr>
        <p:spPr>
          <a:xfrm>
            <a:off x="1081012" y="2595203"/>
            <a:ext cx="13549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/>
              <a:t>extract the </a:t>
            </a:r>
            <a:endParaRPr lang="en-US" altLang="zh-CN" sz="1100" dirty="0"/>
          </a:p>
          <a:p>
            <a:pPr algn="ctr"/>
            <a:r>
              <a:rPr lang="zh-CN" altLang="en-US" sz="1100" dirty="0"/>
              <a:t>abstraction model</a:t>
            </a:r>
          </a:p>
        </p:txBody>
      </p:sp>
      <p:pic>
        <p:nvPicPr>
          <p:cNvPr id="250" name="图片 249">
            <a:extLst>
              <a:ext uri="{FF2B5EF4-FFF2-40B4-BE49-F238E27FC236}">
                <a16:creationId xmlns:a16="http://schemas.microsoft.com/office/drawing/2014/main" id="{8EF70654-511C-15CC-1985-DE41D21DAB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02770" y="5762692"/>
            <a:ext cx="231879" cy="231879"/>
          </a:xfrm>
          <a:prstGeom prst="rect">
            <a:avLst/>
          </a:prstGeom>
        </p:spPr>
      </p:pic>
      <p:sp>
        <p:nvSpPr>
          <p:cNvPr id="254" name="AutoShape 44">
            <a:extLst>
              <a:ext uri="{FF2B5EF4-FFF2-40B4-BE49-F238E27FC236}">
                <a16:creationId xmlns:a16="http://schemas.microsoft.com/office/drawing/2014/main" id="{0478B795-1199-532E-EC36-1FDB39E4C793}"/>
              </a:ext>
            </a:extLst>
          </p:cNvPr>
          <p:cNvSpPr/>
          <p:nvPr/>
        </p:nvSpPr>
        <p:spPr>
          <a:xfrm>
            <a:off x="10369497" y="5740571"/>
            <a:ext cx="1038093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000" dirty="0"/>
              <a:t>NavMesh Data</a:t>
            </a:r>
            <a:endParaRPr lang="en-US" sz="1000" dirty="0"/>
          </a:p>
        </p:txBody>
      </p:sp>
      <p:pic>
        <p:nvPicPr>
          <p:cNvPr id="255" name="Picture 77">
            <a:extLst>
              <a:ext uri="{FF2B5EF4-FFF2-40B4-BE49-F238E27FC236}">
                <a16:creationId xmlns:a16="http://schemas.microsoft.com/office/drawing/2014/main" id="{5D902FE5-6C41-D33A-FD70-608D35E45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3033" y="731132"/>
            <a:ext cx="354316" cy="35431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256" name="Picture 77">
            <a:extLst>
              <a:ext uri="{FF2B5EF4-FFF2-40B4-BE49-F238E27FC236}">
                <a16:creationId xmlns:a16="http://schemas.microsoft.com/office/drawing/2014/main" id="{A24FE38B-F1FD-252C-5F59-BC8A183EA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169" y="710208"/>
            <a:ext cx="354316" cy="35431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98927307-4CE3-79B0-CC0A-4911E5C541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15970" y="685948"/>
            <a:ext cx="403474" cy="403474"/>
          </a:xfrm>
          <a:prstGeom prst="rect">
            <a:avLst/>
          </a:prstGeom>
        </p:spPr>
      </p:pic>
      <p:pic>
        <p:nvPicPr>
          <p:cNvPr id="287" name="图片 286">
            <a:extLst>
              <a:ext uri="{FF2B5EF4-FFF2-40B4-BE49-F238E27FC236}">
                <a16:creationId xmlns:a16="http://schemas.microsoft.com/office/drawing/2014/main" id="{C415797D-6D62-94BD-3186-EE4BB909C8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81526" y="766493"/>
            <a:ext cx="252189" cy="2521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</TotalTime>
  <Words>249</Words>
  <Application>Microsoft Office PowerPoint</Application>
  <PresentationFormat>自定义</PresentationFormat>
  <Paragraphs>115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441</cp:revision>
  <cp:lastPrinted>2025-03-04T07:43:22Z</cp:lastPrinted>
  <dcterms:modified xsi:type="dcterms:W3CDTF">2025-05-29T07:06:25Z</dcterms:modified>
</cp:coreProperties>
</file>