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5"/>
  </p:notesMasterIdLst>
  <p:handoutMasterIdLst>
    <p:handoutMasterId r:id="rId16"/>
  </p:handoutMasterIdLst>
  <p:sldIdLst>
    <p:sldId id="428" r:id="rId2"/>
    <p:sldId id="425" r:id="rId3"/>
    <p:sldId id="429" r:id="rId4"/>
    <p:sldId id="432" r:id="rId5"/>
    <p:sldId id="431" r:id="rId6"/>
    <p:sldId id="433" r:id="rId7"/>
    <p:sldId id="441" r:id="rId8"/>
    <p:sldId id="443" r:id="rId9"/>
    <p:sldId id="444" r:id="rId10"/>
    <p:sldId id="447" r:id="rId11"/>
    <p:sldId id="436" r:id="rId12"/>
    <p:sldId id="437" r:id="rId13"/>
    <p:sldId id="44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4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501" autoAdjust="0"/>
  </p:normalViewPr>
  <p:slideViewPr>
    <p:cSldViewPr snapToGrid="0" snapToObjects="1">
      <p:cViewPr varScale="1">
        <p:scale>
          <a:sx n="86" d="100"/>
          <a:sy n="86" d="100"/>
        </p:scale>
        <p:origin x="68" y="216"/>
      </p:cViewPr>
      <p:guideLst/>
    </p:cSldViewPr>
  </p:slideViewPr>
  <p:outlineViewPr>
    <p:cViewPr>
      <p:scale>
        <a:sx n="33" d="100"/>
        <a:sy n="33" d="100"/>
      </p:scale>
      <p:origin x="0" y="-273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06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84B8C0-6A30-FD8C-F609-D4AAFF8FFE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D6D5BA-CEB4-9DD2-A595-28110166D1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F252E-7ED6-4F0C-A1D3-844C969E9414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63FA05-87D7-2902-1AEC-48062BC603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3A28B-3F48-0F85-6536-AF0161375A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FD6A-3964-41E0-9A85-F7B80628F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9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3053-1482-810E-53FD-13DE4D13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69A4EE-5F44-3EB0-9DC2-C14CFD0EB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027D6D-3F61-6733-AF90-0BFDE0233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174667-3C8D-22DD-2FBF-CBD75C601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97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1169-1FA4-BBED-24E6-56DE5C7B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0E6438-B6FF-5962-F89E-4AF40829D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61C538-3C08-AF9B-5969-7FCF981A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6B30C0-F8D5-6001-186D-1EF3CD52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50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445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53B6-90B3-E89B-E0D4-524339FF6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95FC2F-DE8F-C60E-B158-1A35691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BAEFF7-A7AF-4154-9C09-650DFD13A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752FA-FA7B-5113-1971-EE9400E54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68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0" y="957718"/>
            <a:ext cx="12192000" cy="2636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VRExplorer: A Model-based Approach for Automated Virtual Reality Scene Exploration and Testing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 APP</a:t>
            </a:r>
            <a:r>
              <a:rPr lang="zh-CN" altLang="en-US" sz="35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的自动化异常检测工具设计与实现</a:t>
            </a:r>
          </a:p>
          <a:p>
            <a:pPr algn="ctr"/>
            <a:endParaRPr lang="en-US" altLang="zh-CN" sz="35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22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2025.3.19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1"/>
    </mc:Choice>
    <mc:Fallback>
      <p:transition spd="slow" advTm="206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570171-BADD-DC2F-742B-594EF4B6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2EF7C65-0BFF-0FEF-05DD-03693C08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3F8A2F3A-7281-E42E-CE5D-FDEF7EB4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Model Abstraction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79DA1D3-10A5-7D14-09F5-E7FCDA2F8E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953868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Action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Abstraction Object Interaction Feature</a:t>
            </a:r>
          </a:p>
          <a:p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C949D53-9992-2D52-5916-2FB71322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CEB07876-5769-3330-1A34-8685ACC3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5" y="3172096"/>
            <a:ext cx="5096933" cy="219676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9E4DD74-FA7B-0839-784A-4A29106DC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579" y="3278908"/>
            <a:ext cx="5322484" cy="21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3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0"/>
    </mc:Choice>
    <mc:Fallback>
      <p:transition spd="slow" advTm="8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9"/>
    </mc:Choice>
    <mc:Fallback>
      <p:transition spd="slow" advTm="46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793255" y="1585993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EDA9C8-CF97-77BE-42D1-C086964ED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477" y="3966713"/>
            <a:ext cx="7382435" cy="2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15"/>
    </mc:Choice>
    <mc:Fallback>
      <p:transition spd="slow" advTm="1391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C9AD16-0BDB-997E-4561-3E33DC38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47D2FE9-E2BF-35FF-C16E-C3858840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3731E76-27F3-CAD6-FB20-21DAD7DD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RQ1: Code Coverage &amp; Efficiency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63AB2D-7154-D3D9-FF7B-A56720A2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9BF824-0E8E-ACF1-73D0-F8C3E6A9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88" y="1599820"/>
            <a:ext cx="8850406" cy="25999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321162-9395-3DC0-4C9A-5346213E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44" y="4253595"/>
            <a:ext cx="10618694" cy="242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067"/>
    </mc:Choice>
    <mc:Fallback>
      <p:transition spd="slow" advTm="220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6116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 apps testing and bug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4"/>
    </mc:Choice>
    <mc:Fallback>
      <p:transition spd="slow" advTm="17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1322969" cy="32465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SOTA automated testing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sophisticated scene exploration and VR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cs typeface="Times New Roman" panose="02020603050405020304" charset="0"/>
              </a:rPr>
              <a:t>no scalability and versatility :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 apps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35"/>
    </mc:Choice>
    <mc:Fallback>
      <p:transition spd="slow" advTm="75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9"/>
    </mc:Choice>
    <mc:Fallback>
      <p:transition spd="slow" advTm="74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6879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interaction,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274082" y="3606570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7"/>
    </mc:Choice>
    <mc:Fallback>
      <p:transition spd="slow" advTm="6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Interactable Objects Coverage, Executable Line of Code (ELOC) Coverage,  Method Coverage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526"/>
    </mc:Choice>
    <mc:Fallback>
      <p:transition spd="slow" advTm="1652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 and Novelty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set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el-based EAT (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ntity,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ction, </a:t>
            </a:r>
            <a:r>
              <a:rPr lang="en-US" altLang="zh-CN" sz="2400" u="sng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ask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framework for better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and ability to process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sophisticated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156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45"/>
    </mc:Choice>
    <mc:Fallback>
      <p:transition spd="slow" advTm="104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Overview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33CAC43-C36F-F84C-CCEA-850AAEC1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8"/>
    </mc:Choice>
    <mc:Fallback>
      <p:transition spd="slow" advTm="7000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F0530-2721-9178-8CBC-FEC9F0C9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748BDB0-FD48-4095-97C2-136BDCD4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A4D2F9EB-E123-623E-8FC3-F3B26B809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Project Collection and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2F57D5E-59C2-373C-8B8D-41D7D75593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600199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set: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971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GitHub repos; After manifest validation and manual check, </a:t>
            </a:r>
            <a:r>
              <a:rPr lang="en-US" altLang="zh-CN" sz="2800" u="sng" dirty="0">
                <a:latin typeface="Times New Roman" panose="02020603050405020304" charset="0"/>
                <a:cs typeface="Times New Roman" panose="02020603050405020304" charset="0"/>
              </a:rPr>
              <a:t>104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quality repos</a:t>
            </a: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FC97E65-CA09-C105-3E2A-05F6110C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4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8"/>
    </mc:Choice>
    <mc:Fallback>
      <p:transition spd="slow" advTm="1018"/>
    </mc:Fallback>
  </mc:AlternateContent>
</p:sld>
</file>

<file path=ppt/theme/theme1.xml><?xml version="1.0" encoding="utf-8"?>
<a:theme xmlns:a="http://schemas.openxmlformats.org/drawingml/2006/main" name="2_自定义设计方案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814</TotalTime>
  <Words>574</Words>
  <Application>Microsoft Office PowerPoint</Application>
  <PresentationFormat>宽屏</PresentationFormat>
  <Paragraphs>96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微软雅黑</vt:lpstr>
      <vt:lpstr>微软雅黑</vt:lpstr>
      <vt:lpstr>Arial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177</cp:revision>
  <dcterms:created xsi:type="dcterms:W3CDTF">2025-01-19T05:05:40Z</dcterms:created>
  <dcterms:modified xsi:type="dcterms:W3CDTF">2025-03-19T05:55:18Z</dcterms:modified>
</cp:coreProperties>
</file>