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40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Grid="0">
      <p:cViewPr>
        <p:scale>
          <a:sx n="125" d="100"/>
          <a:sy n="125" d="100"/>
        </p:scale>
        <p:origin x="2152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D621-6B0E-4025-9F27-5EA14815B16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/>
              <p:nvPr/>
            </p:nvSpPr>
            <p:spPr>
              <a:xfrm>
                <a:off x="106975" y="841567"/>
                <a:ext cx="2989378" cy="34196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Grab-and-Shoot-Gun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" y="841567"/>
                <a:ext cx="2989378" cy="341962"/>
              </a:xfrm>
              <a:prstGeom prst="roundRect">
                <a:avLst/>
              </a:prstGeom>
              <a:blipFill>
                <a:blip r:embed="rId2"/>
                <a:stretch>
                  <a:fillRect t="-12281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/>
              <p:nvPr/>
            </p:nvSpPr>
            <p:spPr>
              <a:xfrm>
                <a:off x="4466519" y="712747"/>
                <a:ext cx="2216257" cy="56708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700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</a:t>
                </a:r>
              </a:p>
              <a:p>
                <a:pPr algn="ctr"/>
                <a:r>
                  <a:rPr lang="en-US" altLang="zh-CN" sz="1700" dirty="0">
                    <a:latin typeface="Consolas" panose="020B0609020204030204" pitchFamily="49" charset="0"/>
                    <a:cs typeface="Arial" panose="020B0604020202020204" pitchFamily="34" charset="0"/>
                  </a:rPr>
                  <a:t>Speed-Up Skills</a:t>
                </a:r>
                <a:endParaRPr lang="zh-CN" altLang="en-US" sz="17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19" y="712747"/>
                <a:ext cx="2216257" cy="567086"/>
              </a:xfrm>
              <a:prstGeom prst="roundRect">
                <a:avLst/>
              </a:prstGeom>
              <a:blipFill>
                <a:blip r:embed="rId3"/>
                <a:stretch>
                  <a:fillRect t="-8511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/>
              <p:nvPr/>
            </p:nvSpPr>
            <p:spPr>
              <a:xfrm>
                <a:off x="118401" y="2155056"/>
                <a:ext cx="2966527" cy="34196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Press-Button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" y="2155056"/>
                <a:ext cx="2966527" cy="341962"/>
              </a:xfrm>
              <a:prstGeom prst="roundRect">
                <a:avLst/>
              </a:prstGeom>
              <a:blipFill>
                <a:blip r:embed="rId4"/>
                <a:stretch>
                  <a:fillRect t="-14035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/>
              <p:nvPr/>
            </p:nvSpPr>
            <p:spPr>
              <a:xfrm>
                <a:off x="4430960" y="1959263"/>
                <a:ext cx="2287377" cy="70103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Slow-Time Skills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60" y="1959263"/>
                <a:ext cx="2287377" cy="701039"/>
              </a:xfrm>
              <a:prstGeom prst="roundRect">
                <a:avLst/>
              </a:prstGeom>
              <a:blipFill>
                <a:blip r:embed="rId5"/>
                <a:stretch>
                  <a:fillRect l="-266" t="-862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775849-335F-6BE8-7E7F-918AA072EDE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601664" y="1183531"/>
            <a:ext cx="0" cy="971527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F5D9D9-F4E8-844B-5A59-163FF4DD95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6353" y="996290"/>
            <a:ext cx="1370162" cy="16258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/>
              <p:nvPr/>
            </p:nvSpPr>
            <p:spPr>
              <a:xfrm>
                <a:off x="3698323" y="616950"/>
                <a:ext cx="26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23" y="616950"/>
                <a:ext cx="261880" cy="369332"/>
              </a:xfrm>
              <a:prstGeom prst="rect">
                <a:avLst/>
              </a:prstGeom>
              <a:blipFill>
                <a:blip r:embed="rId6"/>
                <a:stretch>
                  <a:fillRect r="-2325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/>
              <p:nvPr/>
            </p:nvSpPr>
            <p:spPr>
              <a:xfrm>
                <a:off x="3053163" y="1356065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63" y="1356065"/>
                <a:ext cx="886905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E826EAB-43B8-F31A-6E27-DDA86A3B56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574648" y="1279833"/>
            <a:ext cx="1" cy="679426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/>
              <p:nvPr/>
            </p:nvSpPr>
            <p:spPr>
              <a:xfrm>
                <a:off x="5530932" y="1387493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32" y="1387493"/>
                <a:ext cx="886905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8AFA5C98-0DC7-8EA1-3A93-FF76582CCB1E}"/>
              </a:ext>
            </a:extLst>
          </p:cNvPr>
          <p:cNvGrpSpPr/>
          <p:nvPr/>
        </p:nvGrpSpPr>
        <p:grpSpPr>
          <a:xfrm>
            <a:off x="3572670" y="723846"/>
            <a:ext cx="183799" cy="192218"/>
            <a:chOff x="3674785" y="510011"/>
            <a:chExt cx="183799" cy="192218"/>
          </a:xfrm>
        </p:grpSpPr>
        <p:sp>
          <p:nvSpPr>
            <p:cNvPr id="74" name="AutoShape 128">
              <a:extLst>
                <a:ext uri="{FF2B5EF4-FFF2-40B4-BE49-F238E27FC236}">
                  <a16:creationId xmlns:a16="http://schemas.microsoft.com/office/drawing/2014/main" id="{A3E8A041-F39C-38F9-7E87-8B4BE72634DE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5" name="AutoShape 129">
              <a:extLst>
                <a:ext uri="{FF2B5EF4-FFF2-40B4-BE49-F238E27FC236}">
                  <a16:creationId xmlns:a16="http://schemas.microsoft.com/office/drawing/2014/main" id="{F839F026-F373-818C-6D6F-53BD3DC50F86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5F7C74A-F5C3-5B64-7A4A-67FCD8C90A2F}"/>
              </a:ext>
            </a:extLst>
          </p:cNvPr>
          <p:cNvGrpSpPr/>
          <p:nvPr/>
        </p:nvGrpSpPr>
        <p:grpSpPr>
          <a:xfrm>
            <a:off x="5703038" y="1503713"/>
            <a:ext cx="183799" cy="192218"/>
            <a:chOff x="3674785" y="510011"/>
            <a:chExt cx="183799" cy="192218"/>
          </a:xfrm>
        </p:grpSpPr>
        <p:sp>
          <p:nvSpPr>
            <p:cNvPr id="78" name="AutoShape 128">
              <a:extLst>
                <a:ext uri="{FF2B5EF4-FFF2-40B4-BE49-F238E27FC236}">
                  <a16:creationId xmlns:a16="http://schemas.microsoft.com/office/drawing/2014/main" id="{F11A84D0-48EB-EAF6-41D9-41DF7D0D89D1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9" name="AutoShape 129">
              <a:extLst>
                <a:ext uri="{FF2B5EF4-FFF2-40B4-BE49-F238E27FC236}">
                  <a16:creationId xmlns:a16="http://schemas.microsoft.com/office/drawing/2014/main" id="{D2191D25-85D3-F43D-69DF-9C827BAC7108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lang="en-US" sz="1100" dirty="0"/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8DAAACB-5CDC-AF06-86C9-C1276B26219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01664" y="1279835"/>
            <a:ext cx="3972980" cy="875223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/>
              <p:nvPr/>
            </p:nvSpPr>
            <p:spPr>
              <a:xfrm>
                <a:off x="822436" y="1386229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6" y="1386229"/>
                <a:ext cx="88690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24654E-2344-5C09-6719-455EB914F21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084931" y="2309779"/>
            <a:ext cx="1346029" cy="16258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/>
              <p:nvPr/>
            </p:nvSpPr>
            <p:spPr>
              <a:xfrm>
                <a:off x="3387918" y="2290967"/>
                <a:ext cx="967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18" y="2290967"/>
                <a:ext cx="967021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B371D71A-DDAF-1DA2-7D12-BBBC9E64B3E9}"/>
              </a:ext>
            </a:extLst>
          </p:cNvPr>
          <p:cNvGrpSpPr/>
          <p:nvPr/>
        </p:nvGrpSpPr>
        <p:grpSpPr>
          <a:xfrm>
            <a:off x="3376317" y="2365838"/>
            <a:ext cx="183799" cy="192218"/>
            <a:chOff x="3674785" y="510011"/>
            <a:chExt cx="183799" cy="192218"/>
          </a:xfrm>
        </p:grpSpPr>
        <p:sp>
          <p:nvSpPr>
            <p:cNvPr id="99" name="AutoShape 128">
              <a:extLst>
                <a:ext uri="{FF2B5EF4-FFF2-40B4-BE49-F238E27FC236}">
                  <a16:creationId xmlns:a16="http://schemas.microsoft.com/office/drawing/2014/main" id="{87D9D11D-7BF9-DC07-B13B-07485E44D5AF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100" name="AutoShape 129">
              <a:extLst>
                <a:ext uri="{FF2B5EF4-FFF2-40B4-BE49-F238E27FC236}">
                  <a16:creationId xmlns:a16="http://schemas.microsoft.com/office/drawing/2014/main" id="{BFD4DD15-0180-2F75-FE00-A03624C78416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lang="en-US" sz="1100" dirty="0"/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416FCA7-0C7B-0FC0-E3FA-1697D392143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74644" y="2660302"/>
            <a:ext cx="4" cy="446303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075640D-8058-17BE-4F55-F4396D703013}"/>
              </a:ext>
            </a:extLst>
          </p:cNvPr>
          <p:cNvSpPr txBox="1"/>
          <p:nvPr/>
        </p:nvSpPr>
        <p:spPr>
          <a:xfrm>
            <a:off x="5320407" y="291139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A712357-4484-A511-F277-A7F0A2019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01664" y="429147"/>
            <a:ext cx="1" cy="41242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BB34852-AAA8-1113-F504-8F1A89D1C413}"/>
              </a:ext>
            </a:extLst>
          </p:cNvPr>
          <p:cNvSpPr txBox="1"/>
          <p:nvPr/>
        </p:nvSpPr>
        <p:spPr>
          <a:xfrm>
            <a:off x="1347427" y="11503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293880F-716D-8BA4-AAE6-FD09200354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01664" y="2497019"/>
            <a:ext cx="0" cy="539027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D3166B5-D7C4-BEA8-47C8-C2D2A8EF9FE6}"/>
              </a:ext>
            </a:extLst>
          </p:cNvPr>
          <p:cNvSpPr txBox="1"/>
          <p:nvPr/>
        </p:nvSpPr>
        <p:spPr>
          <a:xfrm>
            <a:off x="1350632" y="2880798"/>
            <a:ext cx="50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EB388D1-A9C9-1AAB-3EDE-9F8A4C876C80}"/>
              </a:ext>
            </a:extLst>
          </p:cNvPr>
          <p:cNvGrpSpPr/>
          <p:nvPr/>
        </p:nvGrpSpPr>
        <p:grpSpPr>
          <a:xfrm>
            <a:off x="3420269" y="59955"/>
            <a:ext cx="3259705" cy="541790"/>
            <a:chOff x="3263015" y="1192280"/>
            <a:chExt cx="3259705" cy="541790"/>
          </a:xfrm>
        </p:grpSpPr>
        <p:sp>
          <p:nvSpPr>
            <p:cNvPr id="126" name="AutoShape 34">
              <a:extLst>
                <a:ext uri="{FF2B5EF4-FFF2-40B4-BE49-F238E27FC236}">
                  <a16:creationId xmlns:a16="http://schemas.microsoft.com/office/drawing/2014/main" id="{C17CE77E-4A22-8B67-2267-AA04850DADE8}"/>
                </a:ext>
              </a:extLst>
            </p:cNvPr>
            <p:cNvSpPr/>
            <p:nvPr/>
          </p:nvSpPr>
          <p:spPr>
            <a:xfrm>
              <a:off x="3263015" y="1222782"/>
              <a:ext cx="3259705" cy="503327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D28EC116-8DB7-42E0-F888-003FC7BA9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416" y="1353280"/>
              <a:ext cx="1370162" cy="16258"/>
            </a:xfrm>
            <a:prstGeom prst="straightConnector1">
              <a:avLst/>
            </a:prstGeom>
            <a:ln w="38100"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BB4B327-DB9B-E19E-1329-141F7FEB5F09}"/>
                </a:ext>
              </a:extLst>
            </p:cNvPr>
            <p:cNvCxnSpPr>
              <a:cxnSpLocks/>
            </p:cNvCxnSpPr>
            <p:nvPr/>
          </p:nvCxnSpPr>
          <p:spPr>
            <a:xfrm>
              <a:off x="3416030" y="1588883"/>
              <a:ext cx="1369548" cy="0"/>
            </a:xfrm>
            <a:prstGeom prst="straightConnector1">
              <a:avLst/>
            </a:prstGeom>
            <a:ln w="38100">
              <a:solidFill>
                <a:schemeClr val="dk1">
                  <a:alpha val="50000"/>
                </a:schemeClr>
              </a:solidFill>
              <a:prstDash val="sysDash"/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BC92FC6-63C2-E4FC-6832-E0CB2B985653}"/>
                </a:ext>
              </a:extLst>
            </p:cNvPr>
            <p:cNvSpPr txBox="1"/>
            <p:nvPr/>
          </p:nvSpPr>
          <p:spPr>
            <a:xfrm>
              <a:off x="4732856" y="1192280"/>
              <a:ext cx="1508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Actual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2695C61-9CF3-4760-3325-001726015523}"/>
                </a:ext>
              </a:extLst>
            </p:cNvPr>
            <p:cNvSpPr txBox="1"/>
            <p:nvPr/>
          </p:nvSpPr>
          <p:spPr>
            <a:xfrm>
              <a:off x="4760503" y="1426293"/>
              <a:ext cx="1726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Probable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296</TotalTime>
  <Words>37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6</cp:revision>
  <dcterms:created xsi:type="dcterms:W3CDTF">2025-04-05T02:45:06Z</dcterms:created>
  <dcterms:modified xsi:type="dcterms:W3CDTF">2025-04-05T07:41:40Z</dcterms:modified>
</cp:coreProperties>
</file>