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679950" cy="7199313"/>
  <p:notesSz cx="6858000" cy="9144000"/>
  <p:defaultTextStyle>
    <a:defPPr>
      <a:defRPr lang="zh-CN"/>
    </a:defPPr>
    <a:lvl1pPr marL="0" algn="l" defTabSz="725646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1pPr>
    <a:lvl2pPr marL="362823" algn="l" defTabSz="725646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2pPr>
    <a:lvl3pPr marL="725646" algn="l" defTabSz="725646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3pPr>
    <a:lvl4pPr marL="1088469" algn="l" defTabSz="725646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4pPr>
    <a:lvl5pPr marL="1451293" algn="l" defTabSz="725646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5pPr>
    <a:lvl6pPr marL="1814116" algn="l" defTabSz="725646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6pPr>
    <a:lvl7pPr marL="2176939" algn="l" defTabSz="725646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7pPr>
    <a:lvl8pPr marL="2539764" algn="l" defTabSz="725646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8pPr>
    <a:lvl9pPr marL="2902586" algn="l" defTabSz="725646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2" autoAdjust="0"/>
    <p:restoredTop sz="94660"/>
  </p:normalViewPr>
  <p:slideViewPr>
    <p:cSldViewPr snapToGrid="0">
      <p:cViewPr>
        <p:scale>
          <a:sx n="125" d="100"/>
          <a:sy n="125" d="100"/>
        </p:scale>
        <p:origin x="313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60165" y="959910"/>
            <a:ext cx="3761464" cy="2698325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7059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60165" y="3737597"/>
            <a:ext cx="3761464" cy="154568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823" spc="235"/>
            </a:lvl1pPr>
            <a:lvl2pPr marL="537866" indent="0" algn="ctr">
              <a:buNone/>
              <a:defRPr sz="2353"/>
            </a:lvl2pPr>
            <a:lvl3pPr marL="1075732" indent="0" algn="ctr">
              <a:buNone/>
              <a:defRPr sz="2117"/>
            </a:lvl3pPr>
            <a:lvl4pPr marL="1613598" indent="0" algn="ctr">
              <a:buNone/>
              <a:defRPr sz="1882"/>
            </a:lvl4pPr>
            <a:lvl5pPr marL="2151463" indent="0" algn="ctr">
              <a:buNone/>
              <a:defRPr sz="1882"/>
            </a:lvl5pPr>
            <a:lvl6pPr marL="2689330" indent="0" algn="ctr">
              <a:buNone/>
              <a:defRPr sz="1882"/>
            </a:lvl6pPr>
            <a:lvl7pPr marL="3227197" indent="0" algn="ctr">
              <a:buNone/>
              <a:defRPr sz="1882"/>
            </a:lvl7pPr>
            <a:lvl8pPr marL="3765061" indent="0" algn="ctr">
              <a:buNone/>
              <a:defRPr sz="1882"/>
            </a:lvl8pPr>
            <a:lvl9pPr marL="4302928" indent="0" algn="ctr">
              <a:buNone/>
              <a:defRPr sz="1882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C704372D-4BE3-4E46-BE6F-331876B6B652}" type="datetimeFigureOut">
              <a:rPr lang="zh-CN" altLang="en-US" smtClean="0"/>
              <a:t>2025/3/29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7522F5C-CFA4-4B78-AE62-3C2E08AA9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60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C704372D-4BE3-4E46-BE6F-331876B6B652}" type="datetimeFigureOut">
              <a:rPr lang="zh-CN" altLang="en-US" smtClean="0"/>
              <a:t>2025/3/29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7522F5C-CFA4-4B78-AE62-3C2E08AA9AB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233537" y="812522"/>
            <a:ext cx="4211955" cy="57556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7607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C704372D-4BE3-4E46-BE6F-331876B6B652}" type="datetimeFigureOut">
              <a:rPr lang="zh-CN" altLang="en-US" smtClean="0"/>
              <a:t>2025/3/29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7522F5C-CFA4-4B78-AE62-3C2E08AA9AB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60165" y="2607627"/>
            <a:ext cx="3761464" cy="1069505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7059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460165" y="3737597"/>
            <a:ext cx="3761464" cy="495071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823" spc="235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87170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3537" y="638680"/>
            <a:ext cx="4210573" cy="740717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33537" y="1564577"/>
            <a:ext cx="4210573" cy="4996058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C704372D-4BE3-4E46-BE6F-331876B6B652}" type="datetimeFigureOut">
              <a:rPr lang="zh-CN" altLang="en-US" smtClean="0"/>
              <a:t>2025/3/29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7522F5C-CFA4-4B78-AE62-3C2E08AA9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70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764177" y="4039931"/>
            <a:ext cx="2982086" cy="804963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5176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764177" y="4844894"/>
            <a:ext cx="2982086" cy="91078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211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37866" indent="0">
              <a:buNone/>
              <a:defRPr sz="1882">
                <a:solidFill>
                  <a:schemeClr val="tx1">
                    <a:tint val="75000"/>
                  </a:schemeClr>
                </a:solidFill>
              </a:defRPr>
            </a:lvl2pPr>
            <a:lvl3pPr marL="1075732" indent="0">
              <a:buNone/>
              <a:defRPr sz="1882">
                <a:solidFill>
                  <a:schemeClr val="tx1">
                    <a:tint val="75000"/>
                  </a:schemeClr>
                </a:solidFill>
              </a:defRPr>
            </a:lvl3pPr>
            <a:lvl4pPr marL="1613598" indent="0">
              <a:buNone/>
              <a:defRPr sz="1882">
                <a:solidFill>
                  <a:schemeClr val="tx1">
                    <a:tint val="75000"/>
                  </a:schemeClr>
                </a:solidFill>
              </a:defRPr>
            </a:lvl4pPr>
            <a:lvl5pPr marL="2151463" indent="0">
              <a:buNone/>
              <a:defRPr sz="1882">
                <a:solidFill>
                  <a:schemeClr val="tx1">
                    <a:tint val="75000"/>
                  </a:schemeClr>
                </a:solidFill>
              </a:defRPr>
            </a:lvl5pPr>
            <a:lvl6pPr marL="2689330" indent="0">
              <a:buNone/>
              <a:defRPr sz="1882">
                <a:solidFill>
                  <a:schemeClr val="tx1">
                    <a:tint val="75000"/>
                  </a:schemeClr>
                </a:solidFill>
              </a:defRPr>
            </a:lvl6pPr>
            <a:lvl7pPr marL="3227197" indent="0">
              <a:buNone/>
              <a:defRPr sz="1882">
                <a:solidFill>
                  <a:schemeClr val="tx1">
                    <a:tint val="75000"/>
                  </a:schemeClr>
                </a:solidFill>
              </a:defRPr>
            </a:lvl7pPr>
            <a:lvl8pPr marL="3765061" indent="0">
              <a:buNone/>
              <a:defRPr sz="1882">
                <a:solidFill>
                  <a:schemeClr val="tx1">
                    <a:tint val="75000"/>
                  </a:schemeClr>
                </a:solidFill>
              </a:defRPr>
            </a:lvl8pPr>
            <a:lvl9pPr marL="4302928" indent="0">
              <a:buNone/>
              <a:defRPr sz="18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C704372D-4BE3-4E46-BE6F-331876B6B652}" type="datetimeFigureOut">
              <a:rPr lang="zh-CN" altLang="en-US" smtClean="0"/>
              <a:t>2025/3/29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7522F5C-CFA4-4B78-AE62-3C2E08AA9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03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3537" y="638680"/>
            <a:ext cx="4210573" cy="740717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233538" y="1575914"/>
            <a:ext cx="1987136" cy="4984721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2461120" y="1575914"/>
            <a:ext cx="1987136" cy="4984721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C704372D-4BE3-4E46-BE6F-331876B6B652}" type="datetimeFigureOut">
              <a:rPr lang="zh-CN" altLang="en-US" smtClean="0"/>
              <a:t>2025/3/29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7522F5C-CFA4-4B78-AE62-3C2E08AA9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8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3537" y="638680"/>
            <a:ext cx="4210573" cy="740717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233538" y="1500331"/>
            <a:ext cx="2050703" cy="400592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353" b="1" spc="23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37866" indent="0">
              <a:buNone/>
              <a:defRPr sz="2353" b="1"/>
            </a:lvl2pPr>
            <a:lvl3pPr marL="1075732" indent="0">
              <a:buNone/>
              <a:defRPr sz="2117" b="1"/>
            </a:lvl3pPr>
            <a:lvl4pPr marL="1613598" indent="0">
              <a:buNone/>
              <a:defRPr sz="1882" b="1"/>
            </a:lvl4pPr>
            <a:lvl5pPr marL="2151463" indent="0">
              <a:buNone/>
              <a:defRPr sz="1882" b="1"/>
            </a:lvl5pPr>
            <a:lvl6pPr marL="2689330" indent="0">
              <a:buNone/>
              <a:defRPr sz="1882" b="1"/>
            </a:lvl6pPr>
            <a:lvl7pPr marL="3227197" indent="0">
              <a:buNone/>
              <a:defRPr sz="1882" b="1"/>
            </a:lvl7pPr>
            <a:lvl8pPr marL="3765061" indent="0">
              <a:buNone/>
              <a:defRPr sz="1882" b="1"/>
            </a:lvl8pPr>
            <a:lvl9pPr marL="4302928" indent="0">
              <a:buNone/>
              <a:defRPr sz="1882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233538" y="1946273"/>
            <a:ext cx="2050703" cy="4614363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2393620" y="1492488"/>
            <a:ext cx="2050703" cy="400592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353" b="1" spc="23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37866" indent="0">
              <a:buNone/>
              <a:defRPr sz="2353" b="1"/>
            </a:lvl2pPr>
            <a:lvl3pPr marL="1075732" indent="0">
              <a:buNone/>
              <a:defRPr sz="2117" b="1"/>
            </a:lvl3pPr>
            <a:lvl4pPr marL="1613598" indent="0">
              <a:buNone/>
              <a:defRPr sz="1882" b="1"/>
            </a:lvl4pPr>
            <a:lvl5pPr marL="2151463" indent="0">
              <a:buNone/>
              <a:defRPr sz="1882" b="1"/>
            </a:lvl5pPr>
            <a:lvl6pPr marL="2689330" indent="0">
              <a:buNone/>
              <a:defRPr sz="1882" b="1"/>
            </a:lvl6pPr>
            <a:lvl7pPr marL="3227197" indent="0">
              <a:buNone/>
              <a:defRPr sz="1882" b="1"/>
            </a:lvl7pPr>
            <a:lvl8pPr marL="3765061" indent="0">
              <a:buNone/>
              <a:defRPr sz="1882" b="1"/>
            </a:lvl8pPr>
            <a:lvl9pPr marL="4302928" indent="0">
              <a:buNone/>
              <a:defRPr sz="1882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2393620" y="1946273"/>
            <a:ext cx="2050703" cy="4614363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C704372D-4BE3-4E46-BE6F-331876B6B652}" type="datetimeFigureOut">
              <a:rPr lang="zh-CN" altLang="en-US" smtClean="0"/>
              <a:t>2025/3/29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77522F5C-CFA4-4B78-AE62-3C2E08AA9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17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3537" y="638680"/>
            <a:ext cx="4210573" cy="740717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C704372D-4BE3-4E46-BE6F-331876B6B652}" type="datetimeFigureOut">
              <a:rPr lang="zh-CN" altLang="en-US" smtClean="0"/>
              <a:t>2025/3/29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7522F5C-CFA4-4B78-AE62-3C2E08AA9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790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C704372D-4BE3-4E46-BE6F-331876B6B652}" type="datetimeFigureOut">
              <a:rPr lang="zh-CN" altLang="en-US" smtClean="0"/>
              <a:t>2025/3/29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7522F5C-CFA4-4B78-AE62-3C2E08AA9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039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233538" y="1632600"/>
            <a:ext cx="2008738" cy="4837333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882"/>
            </a:lvl1pPr>
          </a:lstStyle>
          <a:p>
            <a:pPr lvl="0"/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2437629" y="1632600"/>
            <a:ext cx="2006483" cy="4837333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882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C704372D-4BE3-4E46-BE6F-331876B6B652}" type="datetimeFigureOut">
              <a:rPr lang="zh-CN" altLang="en-US" smtClean="0"/>
              <a:t>2025/3/29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7522F5C-CFA4-4B78-AE62-3C2E08AA9AB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247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3928672" y="959911"/>
            <a:ext cx="400744" cy="5279496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3293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350998" y="959911"/>
            <a:ext cx="3519636" cy="5279496"/>
          </a:xfrm>
        </p:spPr>
        <p:txBody>
          <a:bodyPr vert="eaVert" lIns="46800" tIns="46800" rIns="46800" bIns="46800"/>
          <a:lstStyle>
            <a:lvl1pPr marL="268933" indent="-268933">
              <a:spcAft>
                <a:spcPts val="1178"/>
              </a:spcAft>
              <a:defRPr spc="353"/>
            </a:lvl1pPr>
            <a:lvl2pPr marL="806799" indent="-268933">
              <a:defRPr spc="353"/>
            </a:lvl2pPr>
            <a:lvl3pPr marL="1344665" indent="-268933">
              <a:defRPr spc="353"/>
            </a:lvl3pPr>
            <a:lvl4pPr marL="1882531" indent="-268933">
              <a:defRPr spc="353"/>
            </a:lvl4pPr>
            <a:lvl5pPr marL="2420398" indent="-268933">
              <a:defRPr spc="353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C704372D-4BE3-4E46-BE6F-331876B6B652}" type="datetimeFigureOut">
              <a:rPr lang="zh-CN" altLang="en-US" smtClean="0"/>
              <a:t>2025/3/29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7522F5C-CFA4-4B78-AE62-3C2E08AA9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816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233537" y="638680"/>
            <a:ext cx="4210573" cy="740717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233537" y="1564577"/>
            <a:ext cx="4210573" cy="4996058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234919" y="6628658"/>
            <a:ext cx="1036406" cy="332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178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4372D-4BE3-4E46-BE6F-331876B6B652}" type="datetimeFigureOut">
              <a:rPr lang="zh-CN" altLang="en-US" smtClean="0"/>
              <a:t>2025/3/29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1579944" y="6628658"/>
            <a:ext cx="1520063" cy="332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78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3407704" y="6628658"/>
            <a:ext cx="1036406" cy="332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78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22F5C-CFA4-4B78-AE62-3C2E08AA9AB3}" type="slidenum">
              <a:rPr lang="zh-CN" altLang="en-US" smtClean="0"/>
              <a:t>‹#›</a:t>
            </a:fld>
            <a:endParaRPr lang="zh-CN" altLang="en-US"/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3355586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5732" rtl="0" eaLnBrk="1" fontAlgn="auto" latinLnBrk="0" hangingPunct="1">
        <a:lnSpc>
          <a:spcPct val="100000"/>
        </a:lnSpc>
        <a:spcBef>
          <a:spcPct val="0"/>
        </a:spcBef>
        <a:buNone/>
        <a:defRPr sz="4236" b="0" u="none" strike="noStrike" kern="1200" cap="none" spc="353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68933" indent="-268933" algn="l" defTabSz="1075732" rtl="0" eaLnBrk="1" fontAlgn="auto" latinLnBrk="0" hangingPunct="1">
        <a:lnSpc>
          <a:spcPct val="130000"/>
        </a:lnSpc>
        <a:spcBef>
          <a:spcPts val="0"/>
        </a:spcBef>
        <a:spcAft>
          <a:spcPts val="1178"/>
        </a:spcAft>
        <a:buFont typeface="Arial" panose="020B0604020202020204" pitchFamily="34" charset="0"/>
        <a:buChar char="●"/>
        <a:defRPr sz="2117" u="none" strike="noStrike" kern="1200" cap="none" spc="177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806799" indent="-268933" algn="l" defTabSz="1075732" rtl="0" eaLnBrk="1" fontAlgn="auto" latinLnBrk="0" hangingPunct="1">
        <a:lnSpc>
          <a:spcPct val="120000"/>
        </a:lnSpc>
        <a:spcBef>
          <a:spcPts val="0"/>
        </a:spcBef>
        <a:spcAft>
          <a:spcPts val="705"/>
        </a:spcAft>
        <a:buFont typeface="Arial" panose="020B0604020202020204" pitchFamily="34" charset="0"/>
        <a:buChar char="●"/>
        <a:tabLst>
          <a:tab pos="1893737" algn="l"/>
          <a:tab pos="1893737" algn="l"/>
          <a:tab pos="1893737" algn="l"/>
          <a:tab pos="1893737" algn="l"/>
        </a:tabLst>
        <a:defRPr sz="1882" u="none" strike="noStrike" kern="1200" cap="none" spc="177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344665" indent="-268933" algn="l" defTabSz="1075732" rtl="0" eaLnBrk="1" fontAlgn="auto" latinLnBrk="0" hangingPunct="1">
        <a:lnSpc>
          <a:spcPct val="120000"/>
        </a:lnSpc>
        <a:spcBef>
          <a:spcPts val="0"/>
        </a:spcBef>
        <a:spcAft>
          <a:spcPts val="705"/>
        </a:spcAft>
        <a:buFont typeface="Arial" panose="020B0604020202020204" pitchFamily="34" charset="0"/>
        <a:buChar char="●"/>
        <a:defRPr sz="1882" u="none" strike="noStrike" kern="1200" cap="none" spc="177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882531" indent="-268933" algn="l" defTabSz="1075732" rtl="0" eaLnBrk="1" fontAlgn="auto" latinLnBrk="0" hangingPunct="1">
        <a:lnSpc>
          <a:spcPct val="120000"/>
        </a:lnSpc>
        <a:spcBef>
          <a:spcPts val="0"/>
        </a:spcBef>
        <a:spcAft>
          <a:spcPts val="353"/>
        </a:spcAft>
        <a:buFont typeface="Wingdings" panose="05000000000000000000" charset="0"/>
        <a:buChar char=""/>
        <a:defRPr sz="1648" u="none" strike="noStrike" kern="1200" cap="none" spc="177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420398" indent="-268933" algn="l" defTabSz="1075732" rtl="0" eaLnBrk="1" fontAlgn="auto" latinLnBrk="0" hangingPunct="1">
        <a:lnSpc>
          <a:spcPct val="120000"/>
        </a:lnSpc>
        <a:spcBef>
          <a:spcPts val="0"/>
        </a:spcBef>
        <a:spcAft>
          <a:spcPts val="353"/>
        </a:spcAft>
        <a:buFont typeface="Arial" panose="020B0604020202020204" pitchFamily="34" charset="0"/>
        <a:buChar char="•"/>
        <a:defRPr sz="1648" u="none" strike="noStrike" kern="1200" cap="none" spc="177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958262" indent="-268933" algn="l" defTabSz="1075732" rtl="0" eaLnBrk="1" latinLnBrk="0" hangingPunct="1">
        <a:lnSpc>
          <a:spcPct val="90000"/>
        </a:lnSpc>
        <a:spcBef>
          <a:spcPts val="588"/>
        </a:spcBef>
        <a:buFont typeface="Arial" panose="020B0604020202020204" pitchFamily="34" charset="0"/>
        <a:buChar char="•"/>
        <a:defRPr sz="2117" kern="1200">
          <a:solidFill>
            <a:schemeClr val="tx1"/>
          </a:solidFill>
          <a:latin typeface="+mn-lt"/>
          <a:ea typeface="+mn-ea"/>
          <a:cs typeface="+mn-cs"/>
        </a:defRPr>
      </a:lvl6pPr>
      <a:lvl7pPr marL="3496129" indent="-268933" algn="l" defTabSz="1075732" rtl="0" eaLnBrk="1" latinLnBrk="0" hangingPunct="1">
        <a:lnSpc>
          <a:spcPct val="90000"/>
        </a:lnSpc>
        <a:spcBef>
          <a:spcPts val="588"/>
        </a:spcBef>
        <a:buFont typeface="Arial" panose="020B0604020202020204" pitchFamily="34" charset="0"/>
        <a:buChar char="•"/>
        <a:defRPr sz="2117" kern="1200">
          <a:solidFill>
            <a:schemeClr val="tx1"/>
          </a:solidFill>
          <a:latin typeface="+mn-lt"/>
          <a:ea typeface="+mn-ea"/>
          <a:cs typeface="+mn-cs"/>
        </a:defRPr>
      </a:lvl7pPr>
      <a:lvl8pPr marL="4033996" indent="-268933" algn="l" defTabSz="1075732" rtl="0" eaLnBrk="1" latinLnBrk="0" hangingPunct="1">
        <a:lnSpc>
          <a:spcPct val="90000"/>
        </a:lnSpc>
        <a:spcBef>
          <a:spcPts val="588"/>
        </a:spcBef>
        <a:buFont typeface="Arial" panose="020B0604020202020204" pitchFamily="34" charset="0"/>
        <a:buChar char="•"/>
        <a:defRPr sz="2117" kern="1200">
          <a:solidFill>
            <a:schemeClr val="tx1"/>
          </a:solidFill>
          <a:latin typeface="+mn-lt"/>
          <a:ea typeface="+mn-ea"/>
          <a:cs typeface="+mn-cs"/>
        </a:defRPr>
      </a:lvl8pPr>
      <a:lvl9pPr marL="4571860" indent="-268933" algn="l" defTabSz="1075732" rtl="0" eaLnBrk="1" latinLnBrk="0" hangingPunct="1">
        <a:lnSpc>
          <a:spcPct val="90000"/>
        </a:lnSpc>
        <a:spcBef>
          <a:spcPts val="588"/>
        </a:spcBef>
        <a:buFont typeface="Arial" panose="020B0604020202020204" pitchFamily="34" charset="0"/>
        <a:buChar char="•"/>
        <a:defRPr sz="21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75732" rtl="0" eaLnBrk="1" latinLnBrk="0" hangingPunct="1">
        <a:defRPr sz="2117" kern="1200">
          <a:solidFill>
            <a:schemeClr val="tx1"/>
          </a:solidFill>
          <a:latin typeface="+mn-lt"/>
          <a:ea typeface="+mn-ea"/>
          <a:cs typeface="+mn-cs"/>
        </a:defRPr>
      </a:lvl1pPr>
      <a:lvl2pPr marL="537866" algn="l" defTabSz="1075732" rtl="0" eaLnBrk="1" latinLnBrk="0" hangingPunct="1">
        <a:defRPr sz="2117" kern="1200">
          <a:solidFill>
            <a:schemeClr val="tx1"/>
          </a:solidFill>
          <a:latin typeface="+mn-lt"/>
          <a:ea typeface="+mn-ea"/>
          <a:cs typeface="+mn-cs"/>
        </a:defRPr>
      </a:lvl2pPr>
      <a:lvl3pPr marL="1075732" algn="l" defTabSz="1075732" rtl="0" eaLnBrk="1" latinLnBrk="0" hangingPunct="1">
        <a:defRPr sz="2117" kern="1200">
          <a:solidFill>
            <a:schemeClr val="tx1"/>
          </a:solidFill>
          <a:latin typeface="+mn-lt"/>
          <a:ea typeface="+mn-ea"/>
          <a:cs typeface="+mn-cs"/>
        </a:defRPr>
      </a:lvl3pPr>
      <a:lvl4pPr marL="1613598" algn="l" defTabSz="1075732" rtl="0" eaLnBrk="1" latinLnBrk="0" hangingPunct="1">
        <a:defRPr sz="2117" kern="1200">
          <a:solidFill>
            <a:schemeClr val="tx1"/>
          </a:solidFill>
          <a:latin typeface="+mn-lt"/>
          <a:ea typeface="+mn-ea"/>
          <a:cs typeface="+mn-cs"/>
        </a:defRPr>
      </a:lvl4pPr>
      <a:lvl5pPr marL="2151463" algn="l" defTabSz="1075732" rtl="0" eaLnBrk="1" latinLnBrk="0" hangingPunct="1">
        <a:defRPr sz="2117" kern="1200">
          <a:solidFill>
            <a:schemeClr val="tx1"/>
          </a:solidFill>
          <a:latin typeface="+mn-lt"/>
          <a:ea typeface="+mn-ea"/>
          <a:cs typeface="+mn-cs"/>
        </a:defRPr>
      </a:lvl5pPr>
      <a:lvl6pPr marL="2689330" algn="l" defTabSz="1075732" rtl="0" eaLnBrk="1" latinLnBrk="0" hangingPunct="1">
        <a:defRPr sz="2117" kern="1200">
          <a:solidFill>
            <a:schemeClr val="tx1"/>
          </a:solidFill>
          <a:latin typeface="+mn-lt"/>
          <a:ea typeface="+mn-ea"/>
          <a:cs typeface="+mn-cs"/>
        </a:defRPr>
      </a:lvl6pPr>
      <a:lvl7pPr marL="3227197" algn="l" defTabSz="1075732" rtl="0" eaLnBrk="1" latinLnBrk="0" hangingPunct="1">
        <a:defRPr sz="2117" kern="1200">
          <a:solidFill>
            <a:schemeClr val="tx1"/>
          </a:solidFill>
          <a:latin typeface="+mn-lt"/>
          <a:ea typeface="+mn-ea"/>
          <a:cs typeface="+mn-cs"/>
        </a:defRPr>
      </a:lvl7pPr>
      <a:lvl8pPr marL="3765061" algn="l" defTabSz="1075732" rtl="0" eaLnBrk="1" latinLnBrk="0" hangingPunct="1">
        <a:defRPr sz="2117" kern="1200">
          <a:solidFill>
            <a:schemeClr val="tx1"/>
          </a:solidFill>
          <a:latin typeface="+mn-lt"/>
          <a:ea typeface="+mn-ea"/>
          <a:cs typeface="+mn-cs"/>
        </a:defRPr>
      </a:lvl8pPr>
      <a:lvl9pPr marL="4302928" algn="l" defTabSz="1075732" rtl="0" eaLnBrk="1" latinLnBrk="0" hangingPunct="1">
        <a:defRPr sz="21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81C76A-DF01-8C07-6D4F-297A46E502C4}"/>
              </a:ext>
            </a:extLst>
          </p:cNvPr>
          <p:cNvSpPr txBox="1"/>
          <p:nvPr/>
        </p:nvSpPr>
        <p:spPr>
          <a:xfrm>
            <a:off x="0" y="-1"/>
            <a:ext cx="4679950" cy="719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000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267F99"/>
                </a:solidFill>
                <a:latin typeface="Consolas" panose="020B0609020204030204" pitchFamily="49" charset="0"/>
              </a:rPr>
              <a:t>BNG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zh-CN" sz="1000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267F99"/>
                </a:solidFill>
                <a:latin typeface="Consolas" panose="020B0609020204030204" pitchFamily="49" charset="0"/>
              </a:rPr>
              <a:t>UnityEngine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zh-CN" sz="1000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267F99"/>
                </a:solidFill>
                <a:latin typeface="Consolas" panose="020B0609020204030204" pitchFamily="49" charset="0"/>
              </a:rPr>
              <a:t>VRExplorer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/// </a:t>
            </a:r>
            <a:r>
              <a:rPr lang="en-US" altLang="zh-CN" sz="1000" dirty="0">
                <a:solidFill>
                  <a:srgbClr val="800000"/>
                </a:solidFill>
                <a:latin typeface="Consolas" panose="020B0609020204030204" pitchFamily="49" charset="0"/>
              </a:rPr>
              <a:t>&lt;summary&gt;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/// Apply forward force to instantiated prefab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/// </a:t>
            </a:r>
            <a:r>
              <a:rPr lang="en-US" altLang="zh-CN" sz="1000" dirty="0">
                <a:solidFill>
                  <a:srgbClr val="800000"/>
                </a:solidFill>
                <a:latin typeface="Consolas" panose="020B0609020204030204" pitchFamily="49" charset="0"/>
              </a:rPr>
              <a:t>&lt;/summary&gt;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267F99"/>
                </a:solidFill>
                <a:latin typeface="Consolas" panose="020B0609020204030204" pitchFamily="49" charset="0"/>
              </a:rPr>
              <a:t>LaunchProjectile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zh-CN" sz="1000" dirty="0">
                <a:solidFill>
                  <a:srgbClr val="267F99"/>
                </a:solidFill>
                <a:latin typeface="Consolas" panose="020B0609020204030204" pitchFamily="49" charset="0"/>
              </a:rPr>
              <a:t>MonoBehaviour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>
              <a:buNone/>
            </a:pP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 err="1">
                <a:solidFill>
                  <a:srgbClr val="267F99"/>
                </a:solidFill>
                <a:latin typeface="Consolas" panose="020B0609020204030204" pitchFamily="49" charset="0"/>
              </a:rPr>
              <a:t>ITriggerableEntity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 err="1">
                <a:solidFill>
                  <a:srgbClr val="267F99"/>
                </a:solidFill>
                <a:latin typeface="Consolas" panose="020B0609020204030204" pitchFamily="49" charset="0"/>
              </a:rPr>
              <a:t>IGrabbableEntity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    #region 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Entity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// Time to hold this entity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001080"/>
                </a:solidFill>
                <a:latin typeface="Consolas" panose="020B0609020204030204" pitchFamily="49" charset="0"/>
              </a:rPr>
              <a:t>TriggeringTime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altLang="zh-CN" sz="1000" dirty="0">
                <a:solidFill>
                  <a:srgbClr val="098658"/>
                </a:solidFill>
                <a:latin typeface="Consolas" panose="020B0609020204030204" pitchFamily="49" charset="0"/>
              </a:rPr>
              <a:t>1.5f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    </a:t>
            </a:r>
          </a:p>
          <a:p>
            <a:pPr>
              <a:buNone/>
            </a:pP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// Tag for Task Generator to recognize this entity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altLang="zh-CN" sz="1000" dirty="0" err="1">
                <a:solidFill>
                  <a:srgbClr val="00108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000" dirty="0" err="1">
                <a:solidFill>
                  <a:srgbClr val="001080"/>
                </a:solidFill>
                <a:latin typeface="Consolas" panose="020B0609020204030204" pitchFamily="49" charset="0"/>
              </a:rPr>
              <a:t>Gun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  </a:t>
            </a:r>
          </a:p>
          <a:p>
            <a:pPr>
              <a:buNone/>
            </a:pP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267F99"/>
                </a:solidFill>
                <a:latin typeface="Consolas" panose="020B0609020204030204" pitchFamily="49" charset="0"/>
              </a:rPr>
              <a:t>Grabbable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001080"/>
                </a:solidFill>
                <a:latin typeface="Consolas" panose="020B0609020204030204" pitchFamily="49" charset="0"/>
              </a:rPr>
              <a:t>Grabbable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pPr>
              <a:buNone/>
            </a:pP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{</a:t>
            </a:r>
          </a:p>
          <a:p>
            <a:pPr>
              <a:buNone/>
            </a:pP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001080"/>
                </a:solidFill>
                <a:latin typeface="Consolas" panose="020B0609020204030204" pitchFamily="49" charset="0"/>
              </a:rPr>
              <a:t>g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000" dirty="0" err="1">
                <a:solidFill>
                  <a:srgbClr val="795E26"/>
                </a:solidFill>
                <a:latin typeface="Consolas" panose="020B0609020204030204" pitchFamily="49" charset="0"/>
              </a:rPr>
              <a:t>GetComponent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000" dirty="0">
                <a:solidFill>
                  <a:srgbClr val="267F99"/>
                </a:solidFill>
                <a:latin typeface="Consolas" panose="020B0609020204030204" pitchFamily="49" charset="0"/>
              </a:rPr>
              <a:t>Grabbable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>
              <a:buNone/>
            </a:pP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sz="10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>
                <a:solidFill>
                  <a:srgbClr val="001080"/>
                </a:solidFill>
                <a:latin typeface="Consolas" panose="020B0609020204030204" pitchFamily="49" charset="0"/>
              </a:rPr>
              <a:t>g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0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001080"/>
                </a:solidFill>
                <a:latin typeface="Consolas" panose="020B0609020204030204" pitchFamily="49" charset="0"/>
              </a:rPr>
              <a:t>g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sz="10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001080"/>
                </a:solidFill>
                <a:latin typeface="Consolas" panose="020B0609020204030204" pitchFamily="49" charset="0"/>
              </a:rPr>
              <a:t>gameObject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000" dirty="0">
                <a:solidFill>
                  <a:srgbClr val="795E26"/>
                </a:solidFill>
                <a:latin typeface="Consolas" panose="020B0609020204030204" pitchFamily="49" charset="0"/>
              </a:rPr>
              <a:t>AddComponent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000" dirty="0">
                <a:solidFill>
                  <a:srgbClr val="267F99"/>
                </a:solidFill>
                <a:latin typeface="Consolas" panose="020B0609020204030204" pitchFamily="49" charset="0"/>
              </a:rPr>
              <a:t>Grabbable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>
              <a:buNone/>
            </a:pP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pPr>
              <a:buNone/>
            </a:pP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Grabbable.Destination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, not used in this case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267F99"/>
                </a:solidFill>
                <a:latin typeface="Consolas" panose="020B0609020204030204" pitchFamily="49" charset="0"/>
              </a:rPr>
              <a:t>Transform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001080"/>
                </a:solidFill>
                <a:latin typeface="Consolas" panose="020B0609020204030204" pitchFamily="49" charset="0"/>
              </a:rPr>
              <a:t>Destination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>
              <a:buNone/>
            </a:pP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795E26"/>
                </a:solidFill>
                <a:latin typeface="Consolas" panose="020B0609020204030204" pitchFamily="49" charset="0"/>
              </a:rPr>
              <a:t>Triggerring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 }</a:t>
            </a:r>
          </a:p>
          <a:p>
            <a:pPr>
              <a:buNone/>
            </a:pP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795E26"/>
                </a:solidFill>
                <a:latin typeface="Consolas" panose="020B0609020204030204" pitchFamily="49" charset="0"/>
              </a:rPr>
              <a:t>Triggerred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altLang="zh-CN" sz="1000" dirty="0">
                <a:solidFill>
                  <a:srgbClr val="795E26"/>
                </a:solidFill>
                <a:latin typeface="Consolas" panose="020B0609020204030204" pitchFamily="49" charset="0"/>
              </a:rPr>
              <a:t>Fire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();}</a:t>
            </a:r>
          </a:p>
          <a:p>
            <a:pPr>
              <a:buNone/>
            </a:pP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795E26"/>
                </a:solidFill>
                <a:latin typeface="Consolas" panose="020B0609020204030204" pitchFamily="49" charset="0"/>
              </a:rPr>
              <a:t>OnGrabbed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 }</a:t>
            </a:r>
          </a:p>
          <a:p>
            <a:pPr>
              <a:buNone/>
            </a:pP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    #endregion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</a:p>
          <a:p>
            <a:pPr>
              <a:buNone/>
            </a:pP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267F99"/>
                </a:solidFill>
                <a:latin typeface="Consolas" panose="020B0609020204030204" pitchFamily="49" charset="0"/>
              </a:rPr>
              <a:t>GameObject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001080"/>
                </a:solidFill>
                <a:latin typeface="Consolas" panose="020B0609020204030204" pitchFamily="49" charset="0"/>
              </a:rPr>
              <a:t>projectilePrefab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267F99"/>
                </a:solidFill>
                <a:latin typeface="Consolas" panose="020B0609020204030204" pitchFamily="49" charset="0"/>
              </a:rPr>
              <a:t>Transform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001080"/>
                </a:solidFill>
                <a:latin typeface="Consolas" panose="020B0609020204030204" pitchFamily="49" charset="0"/>
              </a:rPr>
              <a:t>startPoint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001080"/>
                </a:solidFill>
                <a:latin typeface="Consolas" panose="020B0609020204030204" pitchFamily="49" charset="0"/>
              </a:rPr>
              <a:t>launchSpeed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000" dirty="0">
                <a:solidFill>
                  <a:srgbClr val="098658"/>
                </a:solidFill>
                <a:latin typeface="Consolas" panose="020B0609020204030204" pitchFamily="49" charset="0"/>
              </a:rPr>
              <a:t>1.0f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795E26"/>
                </a:solidFill>
                <a:latin typeface="Consolas" panose="020B0609020204030204" pitchFamily="49" charset="0"/>
              </a:rPr>
              <a:t>Fire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pPr>
              <a:buNone/>
            </a:pP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000" dirty="0" err="1">
                <a:solidFill>
                  <a:srgbClr val="267F99"/>
                </a:solidFill>
                <a:latin typeface="Consolas" panose="020B0609020204030204" pitchFamily="49" charset="0"/>
              </a:rPr>
              <a:t>GameObject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001080"/>
                </a:solidFill>
                <a:latin typeface="Consolas" panose="020B0609020204030204" pitchFamily="49" charset="0"/>
              </a:rPr>
              <a:t>newObject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000" dirty="0">
                <a:solidFill>
                  <a:srgbClr val="795E26"/>
                </a:solidFill>
                <a:latin typeface="Consolas" panose="020B0609020204030204" pitchFamily="49" charset="0"/>
              </a:rPr>
              <a:t>Instantiate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 err="1">
                <a:solidFill>
                  <a:srgbClr val="001080"/>
                </a:solidFill>
                <a:latin typeface="Consolas" panose="020B0609020204030204" pitchFamily="49" charset="0"/>
              </a:rPr>
              <a:t>projectilePrefab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>
              <a:buNone/>
            </a:pP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sz="1000" dirty="0" err="1">
                <a:solidFill>
                  <a:srgbClr val="001080"/>
                </a:solidFill>
                <a:latin typeface="Consolas" panose="020B0609020204030204" pitchFamily="49" charset="0"/>
              </a:rPr>
              <a:t>startPoint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000" dirty="0" err="1">
                <a:solidFill>
                  <a:srgbClr val="001080"/>
                </a:solidFill>
                <a:latin typeface="Consolas" panose="020B0609020204030204" pitchFamily="49" charset="0"/>
              </a:rPr>
              <a:t>position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 err="1">
                <a:solidFill>
                  <a:srgbClr val="001080"/>
                </a:solidFill>
                <a:latin typeface="Consolas" panose="020B0609020204030204" pitchFamily="49" charset="0"/>
              </a:rPr>
              <a:t>startPoint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000" dirty="0" err="1">
                <a:solidFill>
                  <a:srgbClr val="001080"/>
                </a:solidFill>
                <a:latin typeface="Consolas" panose="020B0609020204030204" pitchFamily="49" charset="0"/>
              </a:rPr>
              <a:t>rotation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0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 err="1">
                <a:solidFill>
                  <a:srgbClr val="001080"/>
                </a:solidFill>
                <a:latin typeface="Consolas" panose="020B0609020204030204" pitchFamily="49" charset="0"/>
              </a:rPr>
              <a:t>newObject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000" dirty="0" err="1">
                <a:solidFill>
                  <a:srgbClr val="795E26"/>
                </a:solidFill>
                <a:latin typeface="Consolas" panose="020B0609020204030204" pitchFamily="49" charset="0"/>
              </a:rPr>
              <a:t>TryGetComponent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267F99"/>
                </a:solidFill>
                <a:latin typeface="Consolas" panose="020B0609020204030204" pitchFamily="49" charset="0"/>
              </a:rPr>
              <a:t>Rigidbody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001080"/>
                </a:solidFill>
                <a:latin typeface="Consolas" panose="020B0609020204030204" pitchFamily="49" charset="0"/>
              </a:rPr>
              <a:t>rigidBody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</a:p>
          <a:p>
            <a:pPr>
              <a:buNone/>
            </a:pP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sz="1000" dirty="0" err="1">
                <a:solidFill>
                  <a:srgbClr val="795E26"/>
                </a:solidFill>
                <a:latin typeface="Consolas" panose="020B0609020204030204" pitchFamily="49" charset="0"/>
              </a:rPr>
              <a:t>ApplyForce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 err="1">
                <a:solidFill>
                  <a:srgbClr val="001080"/>
                </a:solidFill>
                <a:latin typeface="Consolas" panose="020B0609020204030204" pitchFamily="49" charset="0"/>
              </a:rPr>
              <a:t>rigidBody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795E26"/>
                </a:solidFill>
                <a:latin typeface="Consolas" panose="020B0609020204030204" pitchFamily="49" charset="0"/>
              </a:rPr>
              <a:t>ApplyForce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 err="1">
                <a:solidFill>
                  <a:srgbClr val="267F99"/>
                </a:solidFill>
                <a:latin typeface="Consolas" panose="020B0609020204030204" pitchFamily="49" charset="0"/>
              </a:rPr>
              <a:t>Rigidbody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001080"/>
                </a:solidFill>
                <a:latin typeface="Consolas" panose="020B0609020204030204" pitchFamily="49" charset="0"/>
              </a:rPr>
              <a:t>rigidBody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pPr>
              <a:buNone/>
            </a:pP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000" dirty="0">
                <a:solidFill>
                  <a:srgbClr val="267F99"/>
                </a:solidFill>
                <a:latin typeface="Consolas" panose="020B0609020204030204" pitchFamily="49" charset="0"/>
              </a:rPr>
              <a:t>Vector3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001080"/>
                </a:solidFill>
                <a:latin typeface="Consolas" panose="020B0609020204030204" pitchFamily="49" charset="0"/>
              </a:rPr>
              <a:t>force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000" dirty="0" err="1">
                <a:solidFill>
                  <a:srgbClr val="001080"/>
                </a:solidFill>
                <a:latin typeface="Consolas" panose="020B0609020204030204" pitchFamily="49" charset="0"/>
              </a:rPr>
              <a:t>startPoint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000" dirty="0" err="1">
                <a:solidFill>
                  <a:srgbClr val="001080"/>
                </a:solidFill>
                <a:latin typeface="Consolas" panose="020B0609020204030204" pitchFamily="49" charset="0"/>
              </a:rPr>
              <a:t>forward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zh-CN" sz="1000" dirty="0" err="1">
                <a:solidFill>
                  <a:srgbClr val="001080"/>
                </a:solidFill>
                <a:latin typeface="Consolas" panose="020B0609020204030204" pitchFamily="49" charset="0"/>
              </a:rPr>
              <a:t>launchSpeed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000" dirty="0" err="1">
                <a:solidFill>
                  <a:srgbClr val="001080"/>
                </a:solidFill>
                <a:latin typeface="Consolas" panose="020B0609020204030204" pitchFamily="49" charset="0"/>
              </a:rPr>
              <a:t>rigidBody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000" dirty="0" err="1">
                <a:solidFill>
                  <a:srgbClr val="795E26"/>
                </a:solidFill>
                <a:latin typeface="Consolas" panose="020B0609020204030204" pitchFamily="49" charset="0"/>
              </a:rPr>
              <a:t>AddForce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>
                <a:solidFill>
                  <a:srgbClr val="001080"/>
                </a:solidFill>
                <a:latin typeface="Consolas" panose="020B0609020204030204" pitchFamily="49" charset="0"/>
              </a:rPr>
              <a:t>force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81B4BAC-FFEF-FAE2-BD59-859717A182DE}"/>
              </a:ext>
            </a:extLst>
          </p:cNvPr>
          <p:cNvSpPr/>
          <p:nvPr/>
        </p:nvSpPr>
        <p:spPr>
          <a:xfrm>
            <a:off x="0" y="1422400"/>
            <a:ext cx="4679950" cy="3119120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81"/>
          </a:p>
        </p:txBody>
      </p:sp>
    </p:spTree>
    <p:extLst>
      <p:ext uri="{BB962C8B-B14F-4D97-AF65-F5344CB8AC3E}">
        <p14:creationId xmlns:p14="http://schemas.microsoft.com/office/powerpoint/2010/main" val="7314757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Draw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aw" id="{E3B8960B-F2CD-4332-BEB5-1DE5AE2A3C95}" vid="{F859CC0A-BACB-44C9-868D-403B46E8705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Draw</Template>
  <TotalTime>16</TotalTime>
  <Words>247</Words>
  <Application>Microsoft Office PowerPoint</Application>
  <PresentationFormat>自定义</PresentationFormat>
  <Paragraphs>46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Consolas</vt:lpstr>
      <vt:lpstr>Wingdings</vt:lpstr>
      <vt:lpstr>Draw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正阳 朱</dc:creator>
  <cp:lastModifiedBy>正阳 朱</cp:lastModifiedBy>
  <cp:revision>5</cp:revision>
  <dcterms:created xsi:type="dcterms:W3CDTF">2025-03-29T03:45:15Z</dcterms:created>
  <dcterms:modified xsi:type="dcterms:W3CDTF">2025-03-29T04:08:28Z</dcterms:modified>
</cp:coreProperties>
</file>