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92003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4660"/>
  </p:normalViewPr>
  <p:slideViewPr>
    <p:cSldViewPr snapToGrid="0">
      <p:cViewPr>
        <p:scale>
          <a:sx n="150" d="100"/>
          <a:sy n="150" d="100"/>
        </p:scale>
        <p:origin x="1952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005" y="647957"/>
            <a:ext cx="5940029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079510"/>
            <a:ext cx="5940029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41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9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7" y="210792"/>
            <a:ext cx="1707758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10792"/>
            <a:ext cx="5024274" cy="33552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16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3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7" y="987058"/>
            <a:ext cx="6831033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7" y="2649565"/>
            <a:ext cx="6831033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1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053960"/>
            <a:ext cx="3366016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053960"/>
            <a:ext cx="3366016" cy="25120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62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10792"/>
            <a:ext cx="6831033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970560"/>
            <a:ext cx="335054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446217"/>
            <a:ext cx="3350547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19" y="970560"/>
            <a:ext cx="336704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19" y="1446217"/>
            <a:ext cx="3367048" cy="212716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21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29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63948"/>
            <a:ext cx="255441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570055"/>
            <a:ext cx="4009519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87768"/>
            <a:ext cx="255441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4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5" y="263948"/>
            <a:ext cx="255441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570055"/>
            <a:ext cx="4009519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5" y="1187768"/>
            <a:ext cx="255441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6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10792"/>
            <a:ext cx="6831033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053960"/>
            <a:ext cx="6831033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3669615"/>
            <a:ext cx="178200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0344-115F-42E2-BBD1-C4C012BFAD78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3669615"/>
            <a:ext cx="267301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3669615"/>
            <a:ext cx="178200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23279-009B-4EA3-A076-FCDAC363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40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5EE87A3-6A8F-DF21-87FF-A3F768165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9" y="746939"/>
            <a:ext cx="1514718" cy="3166249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AA6C549-31FA-F5FB-3B5E-1DBCE52DA8DE}"/>
              </a:ext>
            </a:extLst>
          </p:cNvPr>
          <p:cNvCxnSpPr>
            <a:cxnSpLocks/>
          </p:cNvCxnSpPr>
          <p:nvPr/>
        </p:nvCxnSpPr>
        <p:spPr>
          <a:xfrm flipV="1">
            <a:off x="1056164" y="949088"/>
            <a:ext cx="980506" cy="402167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FC4B004-A34E-1BFF-5CAA-818534358AE6}"/>
              </a:ext>
            </a:extLst>
          </p:cNvPr>
          <p:cNvSpPr txBox="1"/>
          <p:nvPr/>
        </p:nvSpPr>
        <p:spPr>
          <a:xfrm>
            <a:off x="53499" y="46037"/>
            <a:ext cx="2107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Attach Pre-defined Mono Script Component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XRTriggerable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 to a Button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5D6C491-A9BB-2CB4-A9F3-C1441DE1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670" y="46037"/>
            <a:ext cx="5829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25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</TotalTime>
  <Words>9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4</cp:revision>
  <dcterms:created xsi:type="dcterms:W3CDTF">2025-03-29T05:01:45Z</dcterms:created>
  <dcterms:modified xsi:type="dcterms:W3CDTF">2025-03-29T05:20:18Z</dcterms:modified>
</cp:coreProperties>
</file>