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  <p:sldMasterId id="2147483660" r:id="rId8"/>
  </p:sldMasterIdLst>
  <p:notesMasterIdLst>
    <p:notesMasterId r:id="rId6"/>
  </p:notesMasterIdLst>
  <p:sldIdLst>
    <p:sldId id="256" r:id="rId9"/>
    <p:sldId id="257" r:id="rId11"/>
    <p:sldId id="258" r:id="rId13"/>
    <p:sldId id="259" r:id="rId15"/>
    <p:sldId id="260" r:id="rId17"/>
    <p:sldId id="261" r:id="rId19"/>
    <p:sldId id="262" r:id="rId21"/>
    <p:sldId id="263" r:id="rId23"/>
    <p:sldId id="264" r:id="rId25"/>
    <p:sldId id="265" r:id="rId27"/>
    <p:sldId id="266" r:id="rId29"/>
    <p:sldId id="267" r:id="rId31"/>
    <p:sldId id="268" r:id="rId33"/>
    <p:sldId id="269" r:id="rId35"/>
    <p:sldId id="270" r:id="rId37"/>
    <p:sldId id="271" r:id="rId39"/>
    <p:sldId id="272" r:id="rId41"/>
    <p:sldId id="273" r:id="rId43"/>
    <p:sldId id="274" r:id="rId45"/>
    <p:sldId id="275" r:id="rId47"/>
    <p:sldId id="276" r:id="rId49"/>
    <p:sldId id="277" r:id="rId51"/>
    <p:sldId id="278" r:id="rId53"/>
    <p:sldId id="279" r:id="rId55"/>
    <p:sldId id="280" r:id="rId57"/>
    <p:sldId id="281" r:id="rId59"/>
    <p:sldId id="282" r:id="rId61"/>
    <p:sldId id="283" r:id="rId63"/>
    <p:sldId id="284" r:id="rId65"/>
    <p:sldId id="285" r:id="rId67"/>
    <p:sldId id="286" r:id="rId69"/>
    <p:sldId id="287" r:id="rId71"/>
    <p:sldId id="288" r:id="rId73"/>
    <p:sldId id="289" r:id="rId75"/>
  </p:sldIdLst>
  <p:sldSz cx="12192000" cy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arget="theme/theme1.xml" Type="http://schemas.openxmlformats.org/officeDocument/2006/relationships/theme"/><Relationship Id="rId10" Target="notesSlides/notesSlide1.xml" Type="http://schemas.openxmlformats.org/officeDocument/2006/relationships/notesSlide"/><Relationship Id="rId11" Target="slides/slide2.xml" Type="http://schemas.openxmlformats.org/officeDocument/2006/relationships/slide"/><Relationship Id="rId12" Target="notesSlides/notesSlide2.xml" Type="http://schemas.openxmlformats.org/officeDocument/2006/relationships/notesSlide"/><Relationship Id="rId13" Target="slides/slide3.xml" Type="http://schemas.openxmlformats.org/officeDocument/2006/relationships/slide"/><Relationship Id="rId14" Target="notesSlides/notesSlide3.xml" Type="http://schemas.openxmlformats.org/officeDocument/2006/relationships/notesSlide"/><Relationship Id="rId15" Target="slides/slide4.xml" Type="http://schemas.openxmlformats.org/officeDocument/2006/relationships/slide"/><Relationship Id="rId16" Target="notesSlides/notesSlide4.xml" Type="http://schemas.openxmlformats.org/officeDocument/2006/relationships/notesSlide"/><Relationship Id="rId17" Target="slides/slide5.xml" Type="http://schemas.openxmlformats.org/officeDocument/2006/relationships/slide"/><Relationship Id="rId18" Target="notesSlides/notesSlide5.xml" Type="http://schemas.openxmlformats.org/officeDocument/2006/relationships/notesSlide"/><Relationship Id="rId19" Target="slides/slide6.xml" Type="http://schemas.openxmlformats.org/officeDocument/2006/relationships/slide"/><Relationship Id="rId2" Target="viewProps.xml" Type="http://schemas.openxmlformats.org/officeDocument/2006/relationships/viewProps"/><Relationship Id="rId20" Target="notesSlides/notesSlide6.xml" Type="http://schemas.openxmlformats.org/officeDocument/2006/relationships/notesSlide"/><Relationship Id="rId21" Target="slides/slide7.xml" Type="http://schemas.openxmlformats.org/officeDocument/2006/relationships/slide"/><Relationship Id="rId22" Target="notesSlides/notesSlide7.xml" Type="http://schemas.openxmlformats.org/officeDocument/2006/relationships/notesSlide"/><Relationship Id="rId23" Target="slides/slide8.xml" Type="http://schemas.openxmlformats.org/officeDocument/2006/relationships/slide"/><Relationship Id="rId24" Target="notesSlides/notesSlide8.xml" Type="http://schemas.openxmlformats.org/officeDocument/2006/relationships/notesSlide"/><Relationship Id="rId25" Target="slides/slide9.xml" Type="http://schemas.openxmlformats.org/officeDocument/2006/relationships/slide"/><Relationship Id="rId26" Target="notesSlides/notesSlide9.xml" Type="http://schemas.openxmlformats.org/officeDocument/2006/relationships/notesSlide"/><Relationship Id="rId27" Target="slides/slide10.xml" Type="http://schemas.openxmlformats.org/officeDocument/2006/relationships/slide"/><Relationship Id="rId28" Target="notesSlides/notesSlide10.xml" Type="http://schemas.openxmlformats.org/officeDocument/2006/relationships/notesSlide"/><Relationship Id="rId29" Target="slides/slide11.xml" Type="http://schemas.openxmlformats.org/officeDocument/2006/relationships/slide"/><Relationship Id="rId3" Target="presProps.xml" Type="http://schemas.openxmlformats.org/officeDocument/2006/relationships/presProps"/><Relationship Id="rId30" Target="notesSlides/notesSlide11.xml" Type="http://schemas.openxmlformats.org/officeDocument/2006/relationships/notesSlide"/><Relationship Id="rId31" Target="slides/slide12.xml" Type="http://schemas.openxmlformats.org/officeDocument/2006/relationships/slide"/><Relationship Id="rId32" Target="notesSlides/notesSlide12.xml" Type="http://schemas.openxmlformats.org/officeDocument/2006/relationships/notesSlide"/><Relationship Id="rId33" Target="slides/slide13.xml" Type="http://schemas.openxmlformats.org/officeDocument/2006/relationships/slide"/><Relationship Id="rId34" Target="notesSlides/notesSlide13.xml" Type="http://schemas.openxmlformats.org/officeDocument/2006/relationships/notesSlide"/><Relationship Id="rId35" Target="slides/slide14.xml" Type="http://schemas.openxmlformats.org/officeDocument/2006/relationships/slide"/><Relationship Id="rId36" Target="notesSlides/notesSlide14.xml" Type="http://schemas.openxmlformats.org/officeDocument/2006/relationships/notesSlide"/><Relationship Id="rId37" Target="slides/slide15.xml" Type="http://schemas.openxmlformats.org/officeDocument/2006/relationships/slide"/><Relationship Id="rId38" Target="notesSlides/notesSlide15.xml" Type="http://schemas.openxmlformats.org/officeDocument/2006/relationships/notesSlide"/><Relationship Id="rId39" Target="slides/slide16.xml" Type="http://schemas.openxmlformats.org/officeDocument/2006/relationships/slide"/><Relationship Id="rId4" Target="slideMasters/slideMaster1.xml" Type="http://schemas.openxmlformats.org/officeDocument/2006/relationships/slideMaster"/><Relationship Id="rId40" Target="notesSlides/notesSlide16.xml" Type="http://schemas.openxmlformats.org/officeDocument/2006/relationships/notesSlide"/><Relationship Id="rId41" Target="slides/slide17.xml" Type="http://schemas.openxmlformats.org/officeDocument/2006/relationships/slide"/><Relationship Id="rId42" Target="notesSlides/notesSlide17.xml" Type="http://schemas.openxmlformats.org/officeDocument/2006/relationships/notesSlide"/><Relationship Id="rId43" Target="slides/slide18.xml" Type="http://schemas.openxmlformats.org/officeDocument/2006/relationships/slide"/><Relationship Id="rId44" Target="notesSlides/notesSlide18.xml" Type="http://schemas.openxmlformats.org/officeDocument/2006/relationships/notesSlide"/><Relationship Id="rId45" Target="slides/slide19.xml" Type="http://schemas.openxmlformats.org/officeDocument/2006/relationships/slide"/><Relationship Id="rId46" Target="notesSlides/notesSlide19.xml" Type="http://schemas.openxmlformats.org/officeDocument/2006/relationships/notesSlide"/><Relationship Id="rId47" Target="slides/slide20.xml" Type="http://schemas.openxmlformats.org/officeDocument/2006/relationships/slide"/><Relationship Id="rId48" Target="notesSlides/notesSlide20.xml" Type="http://schemas.openxmlformats.org/officeDocument/2006/relationships/notesSlide"/><Relationship Id="rId49" Target="slides/slide21.xml" Type="http://schemas.openxmlformats.org/officeDocument/2006/relationships/slide"/><Relationship Id="rId50" Target="notesSlides/notesSlide21.xml" Type="http://schemas.openxmlformats.org/officeDocument/2006/relationships/notesSlide"/><Relationship Id="rId51" Target="slides/slide22.xml" Type="http://schemas.openxmlformats.org/officeDocument/2006/relationships/slide"/><Relationship Id="rId52" Target="notesSlides/notesSlide22.xml" Type="http://schemas.openxmlformats.org/officeDocument/2006/relationships/notesSlide"/><Relationship Id="rId53" Target="slides/slide23.xml" Type="http://schemas.openxmlformats.org/officeDocument/2006/relationships/slide"/><Relationship Id="rId54" Target="notesSlides/notesSlide23.xml" Type="http://schemas.openxmlformats.org/officeDocument/2006/relationships/notesSlide"/><Relationship Id="rId55" Target="slides/slide24.xml" Type="http://schemas.openxmlformats.org/officeDocument/2006/relationships/slide"/><Relationship Id="rId56" Target="notesSlides/notesSlide24.xml" Type="http://schemas.openxmlformats.org/officeDocument/2006/relationships/notesSlide"/><Relationship Id="rId57" Target="slides/slide25.xml" Type="http://schemas.openxmlformats.org/officeDocument/2006/relationships/slide"/><Relationship Id="rId58" Target="notesSlides/notesSlide25.xml" Type="http://schemas.openxmlformats.org/officeDocument/2006/relationships/notesSlide"/><Relationship Id="rId59" Target="slides/slide26.xml" Type="http://schemas.openxmlformats.org/officeDocument/2006/relationships/slide"/><Relationship Id="rId6" Target="notesMasters/notesMaster1.xml" Type="http://schemas.openxmlformats.org/officeDocument/2006/relationships/notesMaster"/><Relationship Id="rId60" Target="notesSlides/notesSlide26.xml" Type="http://schemas.openxmlformats.org/officeDocument/2006/relationships/notesSlide"/><Relationship Id="rId61" Target="slides/slide27.xml" Type="http://schemas.openxmlformats.org/officeDocument/2006/relationships/slide"/><Relationship Id="rId62" Target="notesSlides/notesSlide27.xml" Type="http://schemas.openxmlformats.org/officeDocument/2006/relationships/notesSlide"/><Relationship Id="rId63" Target="slides/slide28.xml" Type="http://schemas.openxmlformats.org/officeDocument/2006/relationships/slide"/><Relationship Id="rId64" Target="notesSlides/notesSlide28.xml" Type="http://schemas.openxmlformats.org/officeDocument/2006/relationships/notesSlide"/><Relationship Id="rId65" Target="slides/slide29.xml" Type="http://schemas.openxmlformats.org/officeDocument/2006/relationships/slide"/><Relationship Id="rId66" Target="notesSlides/notesSlide29.xml" Type="http://schemas.openxmlformats.org/officeDocument/2006/relationships/notesSlide"/><Relationship Id="rId67" Target="slides/slide30.xml" Type="http://schemas.openxmlformats.org/officeDocument/2006/relationships/slide"/><Relationship Id="rId68" Target="notesSlides/notesSlide30.xml" Type="http://schemas.openxmlformats.org/officeDocument/2006/relationships/notesSlide"/><Relationship Id="rId69" Target="slides/slide31.xml" Type="http://schemas.openxmlformats.org/officeDocument/2006/relationships/slide"/><Relationship Id="rId7" Target="theme/theme2.xml" Type="http://schemas.openxmlformats.org/officeDocument/2006/relationships/theme"/><Relationship Id="rId70" Target="notesSlides/notesSlide31.xml" Type="http://schemas.openxmlformats.org/officeDocument/2006/relationships/notesSlide"/><Relationship Id="rId71" Target="slides/slide32.xml" Type="http://schemas.openxmlformats.org/officeDocument/2006/relationships/slide"/><Relationship Id="rId72" Target="notesSlides/notesSlide32.xml" Type="http://schemas.openxmlformats.org/officeDocument/2006/relationships/notesSlide"/><Relationship Id="rId73" Target="slides/slide33.xml" Type="http://schemas.openxmlformats.org/officeDocument/2006/relationships/slide"/><Relationship Id="rId74" Target="notesSlides/notesSlide33.xml" Type="http://schemas.openxmlformats.org/officeDocument/2006/relationships/notesSlide"/><Relationship Id="rId75" Target="slides/slide34.xml" Type="http://schemas.openxmlformats.org/officeDocument/2006/relationships/slide"/><Relationship Id="rId76" Target="notesSlides/notesSlide34.xml" Type="http://schemas.openxmlformats.org/officeDocument/2006/relationships/notesSlide"/><Relationship Id="rId8" Target="slideMasters/slideMaster2.xml" Type="http://schemas.openxmlformats.org/officeDocument/2006/relationships/slideMaster"/><Relationship Id="rId9" Target="slides/slide1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2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2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_rels/notesSlide2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3.xml" Type="http://schemas.openxmlformats.org/officeDocument/2006/relationships/slide"/></Relationships>
</file>

<file path=ppt/notesSlides/_rels/notesSlide2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4.xml" Type="http://schemas.openxmlformats.org/officeDocument/2006/relationships/slide"/></Relationships>
</file>

<file path=ppt/notesSlides/_rels/notesSlide2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5.xml" Type="http://schemas.openxmlformats.org/officeDocument/2006/relationships/slide"/></Relationships>
</file>

<file path=ppt/notesSlides/_rels/notesSlide2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6.xml" Type="http://schemas.openxmlformats.org/officeDocument/2006/relationships/slide"/></Relationships>
</file>

<file path=ppt/notesSlides/_rels/notesSlide2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7.xml" Type="http://schemas.openxmlformats.org/officeDocument/2006/relationships/slide"/></Relationships>
</file>

<file path=ppt/notesSlides/_rels/notesSlide2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8.xml" Type="http://schemas.openxmlformats.org/officeDocument/2006/relationships/slide"/></Relationships>
</file>

<file path=ppt/notesSlides/_rels/notesSlide2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9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0.xml" Type="http://schemas.openxmlformats.org/officeDocument/2006/relationships/slide"/></Relationships>
</file>

<file path=ppt/notesSlides/_rels/notesSlide3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1.xml" Type="http://schemas.openxmlformats.org/officeDocument/2006/relationships/slide"/></Relationships>
</file>

<file path=ppt/notesSlides/_rels/notesSlide3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2.xml" Type="http://schemas.openxmlformats.org/officeDocument/2006/relationships/slide"/></Relationships>
</file>

<file path=ppt/notesSlides/_rels/notesSlide3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3.xml" Type="http://schemas.openxmlformats.org/officeDocument/2006/relationships/slide"/></Relationships>
</file>

<file path=ppt/notesSlides/_rels/notesSlide3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4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1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Shape 31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Shape 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Shape 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Shape 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Shape 50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Shape 5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Shape 5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Shape 5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Shape 16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Shape 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Shape 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Shape 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1" type="body" sz="quarter"/>
          </p:nvPr>
        </p:nvSpPr>
        <p:spPr>
          <a:xfrm rot="0" flipH="false" flipV="false">
            <a:off x="1155700" y="282575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16666"/>
              </a:lnSpc>
              <a:defRPr sz="5400" b="true" i="false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" type="body" sz="quarter"/>
          </p:nvPr>
        </p:nvSpPr>
        <p:spPr>
          <a:xfrm rot="0" flipH="false" flipV="false">
            <a:off x="635000" y="787400"/>
            <a:ext cx="5256743" cy="14859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8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3" id="3"/>
          <p:cNvSpPr/>
          <p:nvPr>
            <p:ph idx="3" type="body" sz="quarter" hasCustomPrompt="true"/>
          </p:nvPr>
        </p:nvSpPr>
        <p:spPr>
          <a:xfrm rot="0" flipH="false" flipV="false">
            <a:off x="5891743" y="845441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01</a:t>
            </a:r>
          </a:p>
        </p:txBody>
      </p:sp>
      <p:sp>
        <p:nvSpPr>
          <p:cNvPr name="AutoShape 4" id="4"/>
          <p:cNvSpPr/>
          <p:nvPr>
            <p:ph idx="4" type="body" sz="quarter" hasCustomPrompt="true"/>
          </p:nvPr>
        </p:nvSpPr>
        <p:spPr>
          <a:xfrm rot="0" flipH="false" flipV="false">
            <a:off x="5891743" y="232892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</a:t>
            </a: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</a:t>
            </a:r>
          </a:p>
        </p:txBody>
      </p:sp>
      <p:sp>
        <p:nvSpPr>
          <p:cNvPr name="AutoShape 5" id="5"/>
          <p:cNvSpPr/>
          <p:nvPr>
            <p:ph idx="5" type="body" sz="quarter" hasCustomPrompt="true"/>
          </p:nvPr>
        </p:nvSpPr>
        <p:spPr>
          <a:xfrm rot="0" flipH="false" flipV="false">
            <a:off x="5891743" y="3764257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</a:t>
            </a: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3</a:t>
            </a:r>
          </a:p>
        </p:txBody>
      </p:sp>
      <p:sp>
        <p:nvSpPr>
          <p:cNvPr name="AutoShape 6" id="6"/>
          <p:cNvSpPr/>
          <p:nvPr>
            <p:ph idx="6" type="body" sz="quarter" hasCustomPrompt="true"/>
          </p:nvPr>
        </p:nvSpPr>
        <p:spPr>
          <a:xfrm rot="0" flipH="false" flipV="false">
            <a:off x="5891743" y="522090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</a:t>
            </a: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4</a:t>
            </a:r>
          </a:p>
        </p:txBody>
      </p:sp>
      <p:sp>
        <p:nvSpPr>
          <p:cNvPr name="AutoShape 7" id="7"/>
          <p:cNvSpPr/>
          <p:nvPr>
            <p:ph idx="7" type="body" sz="quarter"/>
          </p:nvPr>
        </p:nvSpPr>
        <p:spPr>
          <a:xfrm rot="0" flipH="false" flipV="false">
            <a:off x="6788086" y="1240031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8" id="8"/>
          <p:cNvSpPr/>
          <p:nvPr>
            <p:ph idx="8" type="body" sz="quarter"/>
          </p:nvPr>
        </p:nvSpPr>
        <p:spPr>
          <a:xfrm rot="0" flipH="false" flipV="false">
            <a:off x="6788086" y="2704466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9" id="9"/>
          <p:cNvSpPr/>
          <p:nvPr>
            <p:ph idx="9" type="body" sz="quarter"/>
          </p:nvPr>
        </p:nvSpPr>
        <p:spPr>
          <a:xfrm rot="0" flipH="false" flipV="false">
            <a:off x="6788086" y="4139797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0" id="10"/>
          <p:cNvSpPr/>
          <p:nvPr>
            <p:ph idx="10" type="body" sz="quarter"/>
          </p:nvPr>
        </p:nvSpPr>
        <p:spPr>
          <a:xfrm rot="0" flipH="false" flipV="false">
            <a:off x="6788086" y="5575129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1" id="11"/>
          <p:cNvSpPr/>
          <p:nvPr>
            <p:ph idx="11" type="body" sz="quarter"/>
          </p:nvPr>
        </p:nvSpPr>
        <p:spPr>
          <a:xfrm rot="0" flipH="false" flipV="false">
            <a:off x="6788086" y="5150165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2" id="12"/>
          <p:cNvSpPr/>
          <p:nvPr>
            <p:ph idx="12" type="body" sz="quarter"/>
          </p:nvPr>
        </p:nvSpPr>
        <p:spPr>
          <a:xfrm rot="0" flipH="false" flipV="false">
            <a:off x="6788086" y="796018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3" id="13"/>
          <p:cNvSpPr/>
          <p:nvPr>
            <p:ph idx="13" type="body" sz="quarter"/>
          </p:nvPr>
        </p:nvSpPr>
        <p:spPr>
          <a:xfrm rot="0" flipH="false" flipV="false">
            <a:off x="6788086" y="2279503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4" id="14"/>
          <p:cNvSpPr/>
          <p:nvPr>
            <p:ph idx="14" type="body" sz="quarter"/>
          </p:nvPr>
        </p:nvSpPr>
        <p:spPr>
          <a:xfrm rot="0" flipH="false" flipV="false">
            <a:off x="6788086" y="3714834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name="Connector 2" id="2"/>
          <p:cNvCxnSpPr/>
          <p:nvPr/>
        </p:nvCxnSpPr>
        <p:spPr>
          <a:xfrm rot="5399999" flipH="false" flipV="true">
            <a:off x="5672879" y="5482375"/>
            <a:ext cx="863600" cy="12700"/>
          </a:xfrm>
          <a:prstGeom prst="line">
            <a:avLst/>
          </a:prstGeom>
          <a:solidFill>
            <a:srgbClr val="DEE0E3">
              <a:alpha val="100000"/>
            </a:srgbClr>
          </a:solidFill>
          <a:ln w="12700">
            <a:solidFill>
              <a:srgbClr val="DEE0E3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name="AutoShape 3" id="3"/>
          <p:cNvSpPr/>
          <p:nvPr>
            <p:ph idx="15" type="body" sz="quarter"/>
          </p:nvPr>
        </p:nvSpPr>
        <p:spPr>
          <a:xfrm rot="0" flipH="false" flipV="false">
            <a:off x="6316558" y="4904525"/>
            <a:ext cx="5125239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4" id="4"/>
          <p:cNvSpPr/>
          <p:nvPr>
            <p:ph idx="16" type="body" sz="quarter"/>
          </p:nvPr>
        </p:nvSpPr>
        <p:spPr>
          <a:xfrm rot="0" flipH="false" flipV="false">
            <a:off x="635000" y="4853725"/>
            <a:ext cx="52578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5" id="5"/>
          <p:cNvSpPr/>
          <p:nvPr>
            <p:ph idx="17" type="pic" sz="quarter"/>
          </p:nvPr>
        </p:nvSpPr>
        <p:spPr>
          <a:xfrm rot="0" flipH="false" flipV="false">
            <a:off x="762000" y="762000"/>
            <a:ext cx="10668000" cy="3708400"/>
          </a:xfrm>
          <a:prstGeom prst="roundRect">
            <a:avLst>
              <a:gd name="adj" fmla="val 3424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18" type="body" sz="quarter"/>
          </p:nvPr>
        </p:nvSpPr>
        <p:spPr>
          <a:xfrm rot="0" flipH="false" flipV="false">
            <a:off x="638697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3" id="3"/>
          <p:cNvSpPr/>
          <p:nvPr>
            <p:ph idx="19" type="body" sz="quarter"/>
          </p:nvPr>
        </p:nvSpPr>
        <p:spPr>
          <a:xfrm rot="0" flipH="false" flipV="false">
            <a:off x="635000" y="787400"/>
            <a:ext cx="5256743" cy="571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4" id="4"/>
          <p:cNvSpPr/>
          <p:nvPr>
            <p:ph idx="20" type="pic" sz="quarter"/>
          </p:nvPr>
        </p:nvSpPr>
        <p:spPr>
          <a:xfrm rot="0" flipH="false" flipV="false">
            <a:off x="6096000" y="749300"/>
            <a:ext cx="5334000" cy="5359400"/>
          </a:xfrm>
          <a:prstGeom prst="roundRect">
            <a:avLst>
              <a:gd name="adj" fmla="val 238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1" type="body" sz="quarter"/>
          </p:nvPr>
        </p:nvSpPr>
        <p:spPr>
          <a:xfrm rot="0" flipH="false" flipV="false">
            <a:off x="6350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3" id="3"/>
          <p:cNvSpPr/>
          <p:nvPr>
            <p:ph idx="22" type="body" sz="quarter"/>
          </p:nvPr>
        </p:nvSpPr>
        <p:spPr>
          <a:xfrm rot="0" flipH="false" flipV="false">
            <a:off x="61722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4" id="4"/>
          <p:cNvSpPr/>
          <p:nvPr>
            <p:ph idx="23" type="body" sz="quarter"/>
          </p:nvPr>
        </p:nvSpPr>
        <p:spPr>
          <a:xfrm rot="0" flipH="false" flipV="false">
            <a:off x="635000" y="749300"/>
            <a:ext cx="10919218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5" id="5"/>
          <p:cNvSpPr/>
          <p:nvPr>
            <p:ph idx="24" type="pic" sz="quarter"/>
          </p:nvPr>
        </p:nvSpPr>
        <p:spPr>
          <a:xfrm rot="0" flipH="false" flipV="false">
            <a:off x="7620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6" id="6"/>
          <p:cNvSpPr/>
          <p:nvPr>
            <p:ph idx="25" type="pic" sz="quarter"/>
          </p:nvPr>
        </p:nvSpPr>
        <p:spPr>
          <a:xfrm rot="0" flipH="false" flipV="false">
            <a:off x="62992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6" type="body" sz="quarter"/>
          </p:nvPr>
        </p:nvSpPr>
        <p:spPr>
          <a:xfrm rot="0" flipH="false" flipV="false">
            <a:off x="635000" y="2781300"/>
            <a:ext cx="3835400" cy="12446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3" id="3"/>
          <p:cNvSpPr/>
          <p:nvPr>
            <p:ph idx="27" type="body" sz="quarter"/>
          </p:nvPr>
        </p:nvSpPr>
        <p:spPr>
          <a:xfrm rot="0" flipH="false" flipV="false">
            <a:off x="9336835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4" id="4"/>
          <p:cNvSpPr/>
          <p:nvPr>
            <p:ph idx="28" type="body" sz="quarter"/>
          </p:nvPr>
        </p:nvSpPr>
        <p:spPr>
          <a:xfrm rot="0" flipH="false" flipV="false">
            <a:off x="7012027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5" id="5"/>
          <p:cNvSpPr/>
          <p:nvPr>
            <p:ph idx="29" type="body" sz="quarter"/>
          </p:nvPr>
        </p:nvSpPr>
        <p:spPr>
          <a:xfrm rot="0" flipH="false" flipV="false">
            <a:off x="4674519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6" id="6"/>
          <p:cNvSpPr/>
          <p:nvPr>
            <p:ph idx="30" type="pic" sz="quarter"/>
          </p:nvPr>
        </p:nvSpPr>
        <p:spPr>
          <a:xfrm rot="0" flipH="false" flipV="false">
            <a:off x="48260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7" id="7"/>
          <p:cNvSpPr/>
          <p:nvPr>
            <p:ph idx="31" type="pic" sz="quarter"/>
          </p:nvPr>
        </p:nvSpPr>
        <p:spPr>
          <a:xfrm rot="0" flipH="false" flipV="false">
            <a:off x="71628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8" id="8"/>
          <p:cNvSpPr/>
          <p:nvPr>
            <p:ph idx="32" type="pic" sz="quarter"/>
          </p:nvPr>
        </p:nvSpPr>
        <p:spPr>
          <a:xfrm rot="0" flipH="false" flipV="false">
            <a:off x="94869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33" type="body" sz="quarter"/>
          </p:nvPr>
        </p:nvSpPr>
        <p:spPr>
          <a:xfrm rot="0" flipH="false" flipV="false">
            <a:off x="638697" y="749300"/>
            <a:ext cx="109220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3" id="3"/>
          <p:cNvSpPr/>
          <p:nvPr>
            <p:ph idx="34" type="pic" sz="quarter"/>
          </p:nvPr>
        </p:nvSpPr>
        <p:spPr>
          <a:xfrm rot="0" flipH="false" flipV="false">
            <a:off x="7620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4" id="4"/>
          <p:cNvSpPr/>
          <p:nvPr>
            <p:ph idx="35" type="pic" sz="quarter"/>
          </p:nvPr>
        </p:nvSpPr>
        <p:spPr>
          <a:xfrm rot="0" flipH="false" flipV="false">
            <a:off x="62484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5" id="5"/>
          <p:cNvSpPr/>
          <p:nvPr>
            <p:ph idx="36" type="pic" sz="quarter"/>
          </p:nvPr>
        </p:nvSpPr>
        <p:spPr>
          <a:xfrm rot="0" flipH="false" flipV="false">
            <a:off x="7620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6" id="6"/>
          <p:cNvSpPr/>
          <p:nvPr>
            <p:ph idx="37" type="pic" sz="quarter"/>
          </p:nvPr>
        </p:nvSpPr>
        <p:spPr>
          <a:xfrm rot="0" flipH="false" flipV="false">
            <a:off x="62484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7" id="7"/>
          <p:cNvSpPr/>
          <p:nvPr>
            <p:ph idx="38" type="body" sz="quarter"/>
          </p:nvPr>
        </p:nvSpPr>
        <p:spPr>
          <a:xfrm rot="0" flipH="false" flipV="false">
            <a:off x="2331321" y="2750532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8" id="8"/>
          <p:cNvSpPr/>
          <p:nvPr>
            <p:ph idx="39" type="body" sz="quarter"/>
          </p:nvPr>
        </p:nvSpPr>
        <p:spPr>
          <a:xfrm rot="0" flipH="false" flipV="false">
            <a:off x="7823200" y="2781138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9" id="9"/>
          <p:cNvSpPr/>
          <p:nvPr>
            <p:ph idx="40" type="body" sz="quarter"/>
          </p:nvPr>
        </p:nvSpPr>
        <p:spPr>
          <a:xfrm rot="0" flipH="false" flipV="false">
            <a:off x="2331321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0" id="10"/>
          <p:cNvSpPr/>
          <p:nvPr>
            <p:ph idx="41" type="body" sz="quarter"/>
          </p:nvPr>
        </p:nvSpPr>
        <p:spPr>
          <a:xfrm rot="0" flipH="false" flipV="false">
            <a:off x="7823200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1" id="11"/>
          <p:cNvSpPr/>
          <p:nvPr>
            <p:ph idx="42" type="body" sz="quarter"/>
          </p:nvPr>
        </p:nvSpPr>
        <p:spPr>
          <a:xfrm rot="0" flipH="false" flipV="false">
            <a:off x="2331321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2" id="12"/>
          <p:cNvSpPr/>
          <p:nvPr>
            <p:ph idx="43" type="body" sz="quarter"/>
          </p:nvPr>
        </p:nvSpPr>
        <p:spPr>
          <a:xfrm rot="0" flipH="false" flipV="false">
            <a:off x="7823200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3" id="13"/>
          <p:cNvSpPr/>
          <p:nvPr>
            <p:ph idx="44" type="body" sz="quarter"/>
          </p:nvPr>
        </p:nvSpPr>
        <p:spPr>
          <a:xfrm rot="0" flipH="false" flipV="false">
            <a:off x="2331321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4" id="14"/>
          <p:cNvSpPr/>
          <p:nvPr>
            <p:ph idx="45" type="body" sz="quarter"/>
          </p:nvPr>
        </p:nvSpPr>
        <p:spPr>
          <a:xfrm rot="0" flipH="false" flipV="false">
            <a:off x="7823200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Shape 5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Shape 5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Shape 5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Shape 5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46" type="body" sz="quarter"/>
          </p:nvPr>
        </p:nvSpPr>
        <p:spPr>
          <a:xfrm rot="0" flipH="false" flipV="false">
            <a:off x="1161058" y="748860"/>
            <a:ext cx="98679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3" id="3"/>
          <p:cNvSpPr/>
          <p:nvPr>
            <p:ph idx="47" type="pic" sz="quarter"/>
          </p:nvPr>
        </p:nvSpPr>
        <p:spPr>
          <a:xfrm rot="0" flipH="false" flipV="false">
            <a:off x="14478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4" id="4"/>
          <p:cNvSpPr/>
          <p:nvPr>
            <p:ph idx="48" type="pic" sz="quarter"/>
          </p:nvPr>
        </p:nvSpPr>
        <p:spPr>
          <a:xfrm rot="0" flipH="false" flipV="false">
            <a:off x="54610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5" id="5"/>
          <p:cNvSpPr/>
          <p:nvPr>
            <p:ph idx="49" type="pic" sz="quarter"/>
          </p:nvPr>
        </p:nvSpPr>
        <p:spPr>
          <a:xfrm rot="0" flipH="false" flipV="false">
            <a:off x="94742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6" id="6"/>
          <p:cNvSpPr/>
          <p:nvPr>
            <p:ph idx="50" type="pic" sz="quarter"/>
          </p:nvPr>
        </p:nvSpPr>
        <p:spPr>
          <a:xfrm rot="0" flipH="false" flipV="false">
            <a:off x="14478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7" id="7"/>
          <p:cNvSpPr/>
          <p:nvPr>
            <p:ph idx="51" type="pic" sz="quarter"/>
          </p:nvPr>
        </p:nvSpPr>
        <p:spPr>
          <a:xfrm rot="0" flipH="false" flipV="false">
            <a:off x="94742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8" id="8"/>
          <p:cNvSpPr/>
          <p:nvPr>
            <p:ph idx="52" type="pic" sz="quarter"/>
          </p:nvPr>
        </p:nvSpPr>
        <p:spPr>
          <a:xfrm rot="0" flipH="false" flipV="false">
            <a:off x="54610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9" id="9"/>
          <p:cNvSpPr/>
          <p:nvPr>
            <p:ph idx="53" type="body" sz="quarter"/>
          </p:nvPr>
        </p:nvSpPr>
        <p:spPr>
          <a:xfrm rot="0" flipH="false" flipV="false">
            <a:off x="7620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10" id="10"/>
          <p:cNvSpPr/>
          <p:nvPr>
            <p:ph idx="54" type="body" sz="quarter"/>
          </p:nvPr>
        </p:nvSpPr>
        <p:spPr>
          <a:xfrm rot="0" flipH="false" flipV="false">
            <a:off x="47752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11" id="11"/>
          <p:cNvSpPr/>
          <p:nvPr>
            <p:ph idx="55" type="body" sz="quarter"/>
          </p:nvPr>
        </p:nvSpPr>
        <p:spPr>
          <a:xfrm rot="0" flipH="false" flipV="false">
            <a:off x="87884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12" id="12"/>
          <p:cNvSpPr/>
          <p:nvPr>
            <p:ph idx="56" type="body" sz="quarter"/>
          </p:nvPr>
        </p:nvSpPr>
        <p:spPr>
          <a:xfrm rot="0" flipH="false" flipV="false">
            <a:off x="7620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13" id="13"/>
          <p:cNvSpPr/>
          <p:nvPr>
            <p:ph idx="57" type="body" sz="quarter"/>
          </p:nvPr>
        </p:nvSpPr>
        <p:spPr>
          <a:xfrm rot="0" flipH="false" flipV="false">
            <a:off x="47752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14" id="14"/>
          <p:cNvSpPr/>
          <p:nvPr>
            <p:ph idx="58" type="body" sz="quarter"/>
          </p:nvPr>
        </p:nvSpPr>
        <p:spPr>
          <a:xfrm rot="0" flipH="false" flipV="false">
            <a:off x="8788400" y="54972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59" type="body" sz="quarter"/>
          </p:nvPr>
        </p:nvSpPr>
        <p:spPr>
          <a:xfrm rot="0" flipH="false" flipV="false">
            <a:off x="1168400" y="274574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16666"/>
              </a:lnSpc>
              <a:defRPr sz="5400" b="true" i="false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3" id="3"/>
          <p:cNvSpPr/>
          <p:nvPr>
            <p:ph idx="60" type="body" sz="quarter"/>
          </p:nvPr>
        </p:nvSpPr>
        <p:spPr>
          <a:xfrm rot="0" flipH="false" flipV="false">
            <a:off x="1168400" y="2080158"/>
            <a:ext cx="98806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Shape 60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Shape 6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Shape 6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Shape 6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Shape 10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Shape 11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Shape 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Shape 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Shape 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Shape 36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Shape 37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Shape 3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Shape 3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Shape 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Shape 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Shape 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Shape 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Shape 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Shape 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Shape 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Shape 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Shape 44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Shape 45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Shape 4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Shape 4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Shape 4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Shape 25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Shape 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Shape 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Shape 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_rels/slideMaster2.xml.rels><?xml version="1.0" encoding="UTF-8" standalone="yes"?><Relationships xmlns="http://schemas.openxmlformats.org/package/2006/relationships"><Relationship Id="rId1" Target="../theme/theme3.xml" Type="http://schemas.openxmlformats.org/officeDocument/2006/relationships/theme"/><Relationship Id="rId10" Target="../slideLayouts/slideLayout20.xml" Type="http://schemas.openxmlformats.org/officeDocument/2006/relationships/slideLayout"/><Relationship Id="rId11" Target="../slideLayouts/slideLayout21.xml" Type="http://schemas.openxmlformats.org/officeDocument/2006/relationships/slideLayout"/><Relationship Id="rId2" Target="../slideLayouts/slideLayout12.xml" Type="http://schemas.openxmlformats.org/officeDocument/2006/relationships/slideLayout"/><Relationship Id="rId3" Target="../slideLayouts/slideLayout13.xml" Type="http://schemas.openxmlformats.org/officeDocument/2006/relationships/slideLayout"/><Relationship Id="rId4" Target="../slideLayouts/slideLayout14.xml" Type="http://schemas.openxmlformats.org/officeDocument/2006/relationships/slideLayout"/><Relationship Id="rId5" Target="../slideLayouts/slideLayout15.xml" Type="http://schemas.openxmlformats.org/officeDocument/2006/relationships/slideLayout"/><Relationship Id="rId6" Target="../slideLayouts/slideLayout16.xml" Type="http://schemas.openxmlformats.org/officeDocument/2006/relationships/slideLayout"/><Relationship Id="rId7" Target="../slideLayouts/slideLayout17.xml" Type="http://schemas.openxmlformats.org/officeDocument/2006/relationships/slideLayout"/><Relationship Id="rId8" Target="../slideLayouts/slideLayout18.xml" Type="http://schemas.openxmlformats.org/officeDocument/2006/relationships/slideLayout"/><Relationship Id="rId9" Target="../slideLayouts/slideLayout1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Shape 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默认主题">
    <p:bg>
      <p:bgPr>
        <a:solidFill>
          <a:srgbClr val="FFFFFF">
            <a:alpha val="10000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.png" Type="http://schemas.openxmlformats.org/officeDocument/2006/relationships/image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notesSlides/notesSlide10.xml" Type="http://schemas.openxmlformats.org/officeDocument/2006/relationships/notesSlide"/></Relationships>
</file>

<file path=ppt/slides/_rels/slide11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9.png" Type="http://schemas.openxmlformats.org/officeDocument/2006/relationships/image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0.png" Type="http://schemas.openxmlformats.org/officeDocument/2006/relationships/image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notesSlides/notesSlide13.xml" Type="http://schemas.openxmlformats.org/officeDocument/2006/relationships/notesSlide"/></Relationships>
</file>

<file path=ppt/slides/_rels/slide14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3.png" Type="http://schemas.openxmlformats.org/officeDocument/2006/relationships/image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4.png" Type="http://schemas.openxmlformats.org/officeDocument/2006/relationships/image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5.png" Type="http://schemas.openxmlformats.org/officeDocument/2006/relationships/image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6.png" Type="http://schemas.openxmlformats.org/officeDocument/2006/relationships/image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7.png" Type="http://schemas.openxmlformats.org/officeDocument/2006/relationships/image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8.png" Type="http://schemas.openxmlformats.org/officeDocument/2006/relationships/image"/><Relationship Id="rId3" Target="https://www.runoob.com/python3/python3-data-type.html" TargetMode="External" Type="http://schemas.openxmlformats.org/officeDocument/2006/relationships/hyperlink"/><Relationship Id="rId4" Target="../notesSlides/notesSlide19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https://blog.csdn.net/weixin_47282404/article/details/128855388" TargetMode="External" Type="http://schemas.openxmlformats.org/officeDocument/2006/relationships/hyperlink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9.png" Type="http://schemas.openxmlformats.org/officeDocument/2006/relationships/image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0.png" Type="http://schemas.openxmlformats.org/officeDocument/2006/relationships/image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1.png" Type="http://schemas.openxmlformats.org/officeDocument/2006/relationships/image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2.png" Type="http://schemas.openxmlformats.org/officeDocument/2006/relationships/image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3.png" Type="http://schemas.openxmlformats.org/officeDocument/2006/relationships/image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10" Target="../notesSlides/notesSlide25.xml" Type="http://schemas.openxmlformats.org/officeDocument/2006/relationships/notesSlide"/><Relationship Id="rId2" Target="https://www.runoob.com/python3/python3-string.html" TargetMode="External" Type="http://schemas.openxmlformats.org/officeDocument/2006/relationships/hyperlink"/><Relationship Id="rId3" Target="https://www.runoob.com/python3/python3-list.html" TargetMode="External" Type="http://schemas.openxmlformats.org/officeDocument/2006/relationships/hyperlink"/><Relationship Id="rId4" Target="https://www.runoob.com/python3/python3-tuple.html" TargetMode="External" Type="http://schemas.openxmlformats.org/officeDocument/2006/relationships/hyperlink"/><Relationship Id="rId5" Target="https://www.runoob.com/python3/python3-dictionary.html" TargetMode="External" Type="http://schemas.openxmlformats.org/officeDocument/2006/relationships/hyperlink"/><Relationship Id="rId6" Target="https://www.runoob.com/python3/python3-set.html" TargetMode="External" Type="http://schemas.openxmlformats.org/officeDocument/2006/relationships/hyperlink"/><Relationship Id="rId7" Target="https://www.runoob.com/python3/python3-conditional-statements.html" TargetMode="External" Type="http://schemas.openxmlformats.org/officeDocument/2006/relationships/hyperlink"/><Relationship Id="rId8" Target="https://www.runoob.com/python3/python3-loop.html" TargetMode="External" Type="http://schemas.openxmlformats.org/officeDocument/2006/relationships/hyperlink"/><Relationship Id="rId9" Target="https://www.runoob.com/python3/python3-basic-operators.html" TargetMode="External" Type="http://schemas.openxmlformats.org/officeDocument/2006/relationships/hyperlink"/></Relationships>
</file>

<file path=ppt/slides/_rels/slide26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26.xml" Type="http://schemas.openxmlformats.org/officeDocument/2006/relationships/notesSlide"/></Relationships>
</file>

<file path=ppt/slides/_rels/slide27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4.png" Type="http://schemas.openxmlformats.org/officeDocument/2006/relationships/image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5.png" Type="http://schemas.openxmlformats.org/officeDocument/2006/relationships/image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6.png" Type="http://schemas.openxmlformats.org/officeDocument/2006/relationships/image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30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7.png" Type="http://schemas.openxmlformats.org/officeDocument/2006/relationships/image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8.png" Type="http://schemas.openxmlformats.org/officeDocument/2006/relationships/image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9.png" Type="http://schemas.openxmlformats.org/officeDocument/2006/relationships/image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30.png" Type="http://schemas.openxmlformats.org/officeDocument/2006/relationships/image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31.png" Type="http://schemas.openxmlformats.org/officeDocument/2006/relationships/image"/><Relationship Id="rId3" Target="../notesSlides/notesSlide34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.png" Type="http://schemas.openxmlformats.org/officeDocument/2006/relationships/image"/><Relationship Id="rId3" Target="../notesSlides/notesSlide5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3.png" Type="http://schemas.openxmlformats.org/officeDocument/2006/relationships/image"/><Relationship Id="rId3" Target="../notesSlides/notesSlide6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4.png" Type="http://schemas.openxmlformats.org/officeDocument/2006/relationships/image"/><Relationship Id="rId3" Target="../notesSlides/notesSlide7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notesSlides/notesSlide8.xml" Type="http://schemas.openxmlformats.org/officeDocument/2006/relationships/notesSlide"/></Relationships>
</file>

<file path=ppt/slides/_rels/slide9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0" y="0"/>
            <a:ext cx="12192000" cy="6858000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3" id="3"/>
          <p:cNvSpPr/>
          <p:nvPr/>
        </p:nvSpPr>
        <p:spPr>
          <a:xfrm rot="0" flipH="false" flipV="false">
            <a:off x="-34330" y="1014107"/>
            <a:ext cx="6130330" cy="1981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ctr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保研岛蓝桥杯Python冲刺班</a:t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 rot="0" flipH="false" flipV="false">
            <a:off x="816408" y="3343116"/>
            <a:ext cx="4521200" cy="2667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讲解人：TsingPig老师</a:t>
            </a:r>
            <a:endParaRPr lang="en-US" sz="1100"/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8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中山大学软件工程学院(直博)</a:t>
            </a: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800">
                <a:solidFill>
                  <a:srgbClr val="2B2F36"/>
                </a:solidFill>
                <a:latin typeface="Noto Sans SC"/>
                <a:ea typeface="Noto Sans SC"/>
                <a:cs typeface="Noto Sans SC"/>
                <a:sym typeface="Noto Sans SC"/>
              </a:rPr>
              <a:t>曾获蓝桥杯PythonA组国2、省1，C++组省2，</a:t>
            </a: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800">
                <a:solidFill>
                  <a:srgbClr val="2B2F36"/>
                </a:solidFill>
                <a:latin typeface="Noto Sans SC"/>
                <a:ea typeface="Noto Sans SC"/>
                <a:cs typeface="Noto Sans SC"/>
                <a:sym typeface="Noto Sans SC"/>
              </a:rPr>
              <a:t>Leetcode算法竞赛分 2100+（全国前2.14%）,</a:t>
            </a: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  <a:b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</a:br>
            <a:r>
              <a:rPr lang="en-US" b="false" i="false" strike="noStrike" u="none" sz="1800">
                <a:solidFill>
                  <a:srgbClr val="2B2F36"/>
                </a:solidFill>
                <a:latin typeface="Noto Sans SC"/>
                <a:ea typeface="Noto Sans SC"/>
                <a:cs typeface="Noto Sans SC"/>
                <a:sym typeface="Noto Sans SC"/>
              </a:rPr>
              <a:t>ACM-ICPC省赛铜牌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标识符 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439402" y="1673885"/>
            <a:ext cx="10588102" cy="1755115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H="false" flipV="false">
            <a:off x="2648545" y="3429000"/>
            <a:ext cx="4477523" cy="2927611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1219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python保留字</a:t>
            </a:r>
            <a:endParaRPr lang="en-US" sz="1100"/>
          </a:p>
          <a:p>
            <a:pPr algn="l" indent="0">
              <a:lnSpc>
                <a:spcPct val="125000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744433" y="1934021"/>
            <a:ext cx="9733082" cy="4220448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字符串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999345" y="1925507"/>
            <a:ext cx="9806060" cy="425573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字符串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597822" y="1951140"/>
            <a:ext cx="8113605" cy="4328388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H="false" flipV="false">
            <a:off x="6372604" y="1951140"/>
            <a:ext cx="6172200" cy="161290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import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742120" y="2166012"/>
            <a:ext cx="9492105" cy="3954012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import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260948" y="2582612"/>
            <a:ext cx="11798300" cy="2602893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print()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411761" y="1800329"/>
            <a:ext cx="8111634" cy="4611535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print()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894461" y="1823585"/>
            <a:ext cx="9813921" cy="4422637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print()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2171676" y="1147021"/>
            <a:ext cx="6791161" cy="5496833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数据类型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240258" y="1766420"/>
            <a:ext cx="9527969" cy="4048985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5" id="5"/>
          <p:cNvSpPr/>
          <p:nvPr/>
        </p:nvSpPr>
        <p:spPr>
          <a:xfrm rot="0" flipH="false" flipV="false">
            <a:off x="1287722" y="6065241"/>
            <a:ext cx="67056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1600">
                <a:solidFill>
                  <a:srgbClr val="D83931"/>
                </a:solidFill>
                <a:latin typeface="Noto Sans SC"/>
                <a:ea typeface="Noto Sans SC"/>
                <a:cs typeface="Noto Sans SC"/>
                <a:sym typeface="Noto Sans SC"/>
              </a:rPr>
              <a:t>不可变数据（3 个）：Number（数字）、String（字符串）、Tuple（元组）；</a:t>
            </a:r>
            <a:r>
              <a:rPr lang="en-US" b="false" i="false" strike="noStrike" u="none" sz="1600">
                <a:solidFill>
                  <a:srgbClr val="D83931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  <a:endParaRPr lang="en-US" sz="1100"/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D83931"/>
                </a:solidFill>
                <a:latin typeface="Noto Sans SC"/>
                <a:ea typeface="Noto Sans SC"/>
                <a:cs typeface="Noto Sans SC"/>
                <a:sym typeface="Noto Sans SC"/>
              </a:rPr>
              <a:t>可变数据（3 个）：List（列表）、Dictionary（字典）、Set（集合）。</a:t>
            </a:r>
          </a:p>
        </p:txBody>
      </p:sp>
      <p:sp>
        <p:nvSpPr>
          <p:cNvPr name="AutoShape 6" id="6"/>
          <p:cNvSpPr/>
          <p:nvPr/>
        </p:nvSpPr>
        <p:spPr>
          <a:xfrm rot="0" flipH="false" flipV="false">
            <a:off x="2257449" y="1149910"/>
            <a:ext cx="8064500" cy="457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补充资料：</a:t>
            </a: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3" tooltip="https://www.runoob.com/python3/python3-data-typ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Python3 基本数据类型 | 菜鸟教程 (runoob.com)</a:t>
            </a:r>
            <a:endParaRPr lang="en-US" sz="110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92100" y="1262386"/>
            <a:ext cx="11899900" cy="2743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ctr" indent="0">
              <a:lnSpc>
                <a:spcPct val="125000"/>
              </a:lnSpc>
              <a:defRPr/>
            </a:pPr>
            <a:r>
              <a:rPr lang="en-US" b="true" i="false" strike="noStrike" u="none" sz="48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课前准备：安装好Python环境</a:t>
            </a:r>
            <a:r>
              <a:rPr lang="en-US" b="true" i="false" strike="noStrike" u="none" sz="48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  <a:endParaRPr lang="en-US" sz="1100"/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48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包括Python解释器、Python编辑器IDLE</a:t>
            </a:r>
            <a:r>
              <a:rPr lang="en-US" b="true" i="false" strike="noStrike" u="none" sz="48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48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了解基本的Python语法</a:t>
            </a:r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1004132" y="4124972"/>
            <a:ext cx="11093853" cy="457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2" tooltip="https://blog.csdn.net/weixin_47282404/article/details/12885538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【教程】Python：IDLE开发环境安装与配置保姆级教学_idle安装-CSDN博客</a:t>
            </a:r>
            <a:endParaRPr lang="en-US" sz="1100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数据类型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785971" y="1665967"/>
            <a:ext cx="8398361" cy="5122077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数据类型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963654" y="1939375"/>
            <a:ext cx="9246791" cy="3952706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函数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260954" y="2340958"/>
            <a:ext cx="10101232" cy="3044869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函数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2325117" y="1169481"/>
            <a:ext cx="7669961" cy="494356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函数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126452" y="1906305"/>
            <a:ext cx="10326246" cy="4297713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5" id="5"/>
          <p:cNvSpPr/>
          <p:nvPr/>
        </p:nvSpPr>
        <p:spPr>
          <a:xfrm rot="0" flipH="false" flipV="false">
            <a:off x="2173985" y="903967"/>
            <a:ext cx="9688963" cy="914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可变参数</a:t>
            </a:r>
            <a:r>
              <a:rPr lang="en-US" b="fals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是 Python 函数中一种灵活的参数传递方式，允许函数接受任意数量的参数。它分为两种形式：</a:t>
            </a: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  <a:endParaRPr lang="en-US" sz="1100"/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/>
            </a:r>
            <a:r>
              <a:rPr lang="en-US" b="false" i="false" strike="noStrike" u="none" sz="14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args</a:t>
            </a:r>
            <a:r>
              <a:rPr lang="en-US" b="tru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：用于接收任意数量的</a:t>
            </a:r>
            <a:r>
              <a:rPr lang="en-US" b="fals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位置参数**，并将其打包成一个</a:t>
            </a:r>
            <a:r>
              <a:rPr lang="en-US" b="tru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元组</a:t>
            </a:r>
            <a:r>
              <a:rPr lang="en-US" b="fals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。</a:t>
            </a: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/>
            </a:r>
            <a:r>
              <a:rPr lang="en-US" b="false" i="false" strike="noStrike" u="none" sz="14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kwargs</a:t>
            </a:r>
            <a:r>
              <a:rPr lang="en-US" b="tru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：用于接收任意数量的</a:t>
            </a:r>
            <a:r>
              <a:rPr lang="en-US" b="fals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关键字参数**，并将其打包成一个</a:t>
            </a:r>
            <a:r>
              <a:rPr lang="en-US" b="tru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字典</a:t>
            </a:r>
            <a:r>
              <a:rPr lang="en-US" b="false" i="false" strike="noStrike" u="none" sz="1600">
                <a:solidFill>
                  <a:srgbClr val="000000">
                    <a:alpha val="89804"/>
                  </a:srgbClr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。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17983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1.2 Python基础语法讲解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课后学习内容</a:t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 rot="0" flipH="false" flipV="false">
            <a:off x="1323413" y="2879829"/>
            <a:ext cx="5854700" cy="48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2" tooltip="https://www.runoob.com/python3/python3-string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Python3 字符串 | 菜鸟教程 (runoob.com)</a:t>
            </a:r>
            <a:endParaRPr lang="en-US" sz="1100"/>
          </a:p>
        </p:txBody>
      </p:sp>
      <p:sp>
        <p:nvSpPr>
          <p:cNvPr name="AutoShape 5" id="5"/>
          <p:cNvSpPr/>
          <p:nvPr/>
        </p:nvSpPr>
        <p:spPr>
          <a:xfrm rot="0" flipH="false" flipV="false">
            <a:off x="1323413" y="3300513"/>
            <a:ext cx="5537200" cy="48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3" tooltip="https://www.runoob.com/python3/python3-list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Python3 列表 | 菜鸟教程 (runoob.com)</a:t>
            </a:r>
            <a:endParaRPr lang="en-US" sz="1100"/>
          </a:p>
        </p:txBody>
      </p:sp>
      <p:sp>
        <p:nvSpPr>
          <p:cNvPr name="AutoShape 6" id="6"/>
          <p:cNvSpPr/>
          <p:nvPr/>
        </p:nvSpPr>
        <p:spPr>
          <a:xfrm rot="0" flipH="false" flipV="false">
            <a:off x="1323413" y="3691686"/>
            <a:ext cx="5537200" cy="48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4" tooltip="https://www.runoob.com/python3/python3-tupl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Python3 元组 | 菜鸟教程 (runoob.com)</a:t>
            </a:r>
            <a:endParaRPr lang="en-US" sz="1100"/>
          </a:p>
        </p:txBody>
      </p:sp>
      <p:sp>
        <p:nvSpPr>
          <p:cNvPr name="AutoShape 7" id="7"/>
          <p:cNvSpPr/>
          <p:nvPr/>
        </p:nvSpPr>
        <p:spPr>
          <a:xfrm rot="0" flipH="false" flipV="false">
            <a:off x="1323413" y="4070009"/>
            <a:ext cx="5537200" cy="48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5" tooltip="https://www.runoob.com/python3/python3-dictionary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Python3 字典 | 菜鸟教程 (runoob.com)</a:t>
            </a:r>
            <a:endParaRPr lang="en-US" sz="1100"/>
          </a:p>
        </p:txBody>
      </p:sp>
      <p:sp>
        <p:nvSpPr>
          <p:cNvPr name="AutoShape 8" id="8"/>
          <p:cNvSpPr/>
          <p:nvPr/>
        </p:nvSpPr>
        <p:spPr>
          <a:xfrm rot="0" flipH="false" flipV="false">
            <a:off x="1323413" y="4490692"/>
            <a:ext cx="5537200" cy="48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6" tooltip="https://www.runoob.com/python3/python3-set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Python3 集合 | 菜鸟教程 (runoob.com)</a:t>
            </a:r>
            <a:endParaRPr lang="en-US" sz="1100"/>
          </a:p>
        </p:txBody>
      </p:sp>
      <p:sp>
        <p:nvSpPr>
          <p:cNvPr name="AutoShape 9" id="9"/>
          <p:cNvSpPr/>
          <p:nvPr/>
        </p:nvSpPr>
        <p:spPr>
          <a:xfrm rot="0" flipH="false" flipV="false">
            <a:off x="1323413" y="4911376"/>
            <a:ext cx="6172200" cy="48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7" tooltip="https://www.runoob.com/python3/python3-conditional-statement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Python3 条件控制 | 菜鸟教程 (runoob.com)</a:t>
            </a:r>
            <a:endParaRPr lang="en-US" sz="1100"/>
          </a:p>
        </p:txBody>
      </p:sp>
      <p:sp>
        <p:nvSpPr>
          <p:cNvPr name="AutoShape 10" id="10"/>
          <p:cNvSpPr/>
          <p:nvPr/>
        </p:nvSpPr>
        <p:spPr>
          <a:xfrm rot="0" flipH="false" flipV="false">
            <a:off x="1323413" y="5332060"/>
            <a:ext cx="6172200" cy="48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8" tooltip="https://www.runoob.com/python3/python3-loop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Python3 循环语句 | 菜鸟教程 (runoob.com)</a:t>
            </a:r>
            <a:endParaRPr lang="en-US" sz="1100"/>
          </a:p>
        </p:txBody>
      </p:sp>
      <p:sp>
        <p:nvSpPr>
          <p:cNvPr name="AutoShape 11" id="11"/>
          <p:cNvSpPr/>
          <p:nvPr/>
        </p:nvSpPr>
        <p:spPr>
          <a:xfrm rot="0" flipH="false" flipV="false">
            <a:off x="1323413" y="2459146"/>
            <a:ext cx="5854700" cy="48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9" tooltip="https://www.runoob.com/python3/python3-basic-operator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Python3 运算符 | 菜鸟教程 (runoob.com)</a:t>
            </a:r>
            <a:endParaRPr lang="en-US" sz="1100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173472" y="1679969"/>
            <a:ext cx="11645900" cy="2971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ctr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课时1.3</a:t>
            </a:r>
            <a:endParaRPr lang="en-US" sz="1100"/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【算法竞赛快速入门】Python算法竞赛基础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1.3 Python算法基础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快读模板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260948" y="1929639"/>
            <a:ext cx="11696700" cy="186690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1.3 Python算法基础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Lambda表达式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021667" y="1739475"/>
            <a:ext cx="10148667" cy="498555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1.3 Python算法基础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内置排序算法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498238" y="1665967"/>
            <a:ext cx="8898131" cy="5192033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456954" y="2286714"/>
            <a:ext cx="11112500" cy="1981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ctr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蓝桥杯16届Python冲刺班</a:t>
            </a: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  <a:endParaRPr lang="en-US" sz="1100"/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课时1：语法基础与算法入门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1.3 Python算法基础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内置排序算法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78658" y="1815218"/>
            <a:ext cx="12113342" cy="5147359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1.3 Python算法基础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内置排序算法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32046" y="2216740"/>
            <a:ext cx="12192000" cy="2914975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1.3 Python算法基础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输入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919040" y="1826576"/>
            <a:ext cx="10109066" cy="4441148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Python算法基础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输入输出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0" y="0"/>
            <a:ext cx="12192000" cy="685800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Python算法基础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输入输出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0" y="0"/>
            <a:ext cx="12192000" cy="685800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173472" y="1679969"/>
            <a:ext cx="11645900" cy="2971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ctr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课时1.1</a:t>
            </a:r>
            <a:endParaRPr lang="en-US" sz="1100"/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【前瞻】蓝桥杯Python组全面精细解读：大赛流程、题型、备考策略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1.1蓝桥杯Python组全面精细解读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411857" y="1075230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竞赛赛程</a:t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 rot="0" flipH="false" flipV="false">
            <a:off x="468449" y="1886369"/>
            <a:ext cx="10972800" cy="1371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蓝桥杯每年都有省赛和国赛，省赛一般是四月上旬或者中旬，国赛一般是六月上旬</a:t>
            </a:r>
            <a:endParaRPr lang="en-US" sz="1100"/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比赛时长：4小时（9：00 - 13:00）</a:t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只有参加了省赛并且获得省赛一等奖的才有资格参加国赛。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094094" y="3429000"/>
            <a:ext cx="9353248" cy="3231122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1.1蓝桥杯Python组全面精细解读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411857" y="1075230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编程环境</a:t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 rot="0" flipH="false" flipV="false">
            <a:off x="468449" y="1886369"/>
            <a:ext cx="9207500" cy="914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编译器：Python 3.8.6</a:t>
            </a:r>
            <a:b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</a:b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编辑器：IDLE（Python 自带编辑器，即本课程采用的主要编辑器）</a:t>
            </a:r>
            <a:endParaRPr lang="en-US" sz="1100"/>
          </a:p>
        </p:txBody>
      </p:sp>
      <p:sp>
        <p:nvSpPr>
          <p:cNvPr name="AutoShape 5" id="5"/>
          <p:cNvSpPr/>
          <p:nvPr/>
        </p:nvSpPr>
        <p:spPr>
          <a:xfrm rot="0" flipH="false" flipV="false">
            <a:off x="326311" y="3002308"/>
            <a:ext cx="32893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OI赛制</a:t>
            </a:r>
            <a:endParaRPr lang="en-US" sz="1100"/>
          </a:p>
        </p:txBody>
      </p:sp>
      <p:sp>
        <p:nvSpPr>
          <p:cNvPr name="AutoShape 6" id="6"/>
          <p:cNvSpPr/>
          <p:nvPr/>
        </p:nvSpPr>
        <p:spPr>
          <a:xfrm rot="0" flipH="false" flipV="false">
            <a:off x="382902" y="3813447"/>
            <a:ext cx="11684000" cy="1371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1.无现场提交反馈。也就是说你比赛的时候提交代码之后无法知道自己是否AC了或者对了几个、得了多少分。</a:t>
            </a:r>
            <a:endParaRPr lang="en-US" sz="1100"/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2.按点给分。是根据测试点通过个数给分。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2622969" y="5185047"/>
            <a:ext cx="6802977" cy="1595959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1.1蓝桥杯Python组全面精细解读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411857" y="1075230"/>
            <a:ext cx="47117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结果填空题（一般是2道）</a:t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 rot="0" flipH="false" flipV="false">
            <a:off x="411857" y="1684830"/>
            <a:ext cx="4318000" cy="4114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题目描述一个具有确定解的问题。要求选手对问题的解填空。</a:t>
            </a:r>
            <a:b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</a:b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不要求解题过程，不限制解题手段（可以使用任何开发语言或工具，甚至是手算），只</a:t>
            </a:r>
            <a:b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</a:b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要求填写最终的结果。</a:t>
            </a:r>
            <a:b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</a:b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最终的解是一个整数或者是一个字符串</a:t>
            </a:r>
            <a:endParaRPr lang="en-US" sz="1100"/>
          </a:p>
          <a:p>
            <a:pPr algn="l" indent="0">
              <a:lnSpc>
                <a:spcPct val="125000"/>
              </a:lnSpc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4948763" y="1930311"/>
            <a:ext cx="6451676" cy="4267460"/>
          </a:xfrm>
          <a:prstGeom prst="rect">
            <a:avLst/>
          </a:prstGeom>
          <a:ln w="25400">
            <a:solidFill>
              <a:srgbClr val="2B2F36">
                <a:alpha val="100000"/>
              </a:srgbClr>
            </a:solidFill>
            <a:prstDash val="solid"/>
          </a:ln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1.1蓝桥杯Python组全面精细解读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260948" y="1056367"/>
            <a:ext cx="3251200" cy="1828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编程大题</a:t>
            </a:r>
            <a:endParaRPr lang="en-US" sz="1100"/>
          </a:p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l" indent="0">
              <a:lnSpc>
                <a:spcPct val="125000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982542" y="1122646"/>
            <a:ext cx="4656010" cy="5281899"/>
          </a:xfrm>
          <a:prstGeom prst="rect">
            <a:avLst/>
          </a:prstGeom>
          <a:ln w="25400">
            <a:solidFill>
              <a:srgbClr val="2B2F36">
                <a:alpha val="100000"/>
              </a:srgbClr>
            </a:solidFill>
            <a:prstDash val="solid"/>
          </a:ln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H="false" flipV="false">
            <a:off x="6732870" y="2364669"/>
            <a:ext cx="5459130" cy="3098781"/>
          </a:xfrm>
          <a:prstGeom prst="rect">
            <a:avLst/>
          </a:prstGeom>
          <a:ln w="25400">
            <a:solidFill>
              <a:srgbClr val="2B2F36">
                <a:alpha val="100000"/>
              </a:srgbClr>
            </a:solidFill>
            <a:prstDash val="solid"/>
          </a:ln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173472" y="1679969"/>
            <a:ext cx="11645900" cy="1981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ctr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课时1.2</a:t>
            </a:r>
            <a:endParaRPr lang="en-US" sz="1100"/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【基础精炼强化】Python基础语法讲解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默认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