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40538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7" autoAdjust="0"/>
    <p:restoredTop sz="94660"/>
  </p:normalViewPr>
  <p:slideViewPr>
    <p:cSldViewPr snapToGrid="0">
      <p:cViewPr>
        <p:scale>
          <a:sx n="200" d="100"/>
          <a:sy n="200" d="100"/>
        </p:scale>
        <p:origin x="2100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530264"/>
            <a:ext cx="5130404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1701796"/>
            <a:ext cx="5130404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21-6B0E-4025-9F27-5EA14815B164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88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21-6B0E-4025-9F27-5EA14815B164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28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172505"/>
            <a:ext cx="1474991" cy="27458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172505"/>
            <a:ext cx="4339466" cy="27458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21-6B0E-4025-9F27-5EA14815B164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92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21-6B0E-4025-9F27-5EA14815B164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27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807773"/>
            <a:ext cx="5899964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2168309"/>
            <a:ext cx="5899964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21-6B0E-4025-9F27-5EA14815B164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46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862523"/>
            <a:ext cx="2907229" cy="20558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862523"/>
            <a:ext cx="2907229" cy="20558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21-6B0E-4025-9F27-5EA14815B164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38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72505"/>
            <a:ext cx="5899964" cy="62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794272"/>
            <a:ext cx="289386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1183532"/>
            <a:ext cx="2893868" cy="17407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794272"/>
            <a:ext cx="2908120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1183532"/>
            <a:ext cx="2908120" cy="17407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21-6B0E-4025-9F27-5EA14815B164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9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21-6B0E-4025-9F27-5EA14815B164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336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21-6B0E-4025-9F27-5EA14815B164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53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16006"/>
            <a:ext cx="2206251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466513"/>
            <a:ext cx="34630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972026"/>
            <a:ext cx="2206251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21-6B0E-4025-9F27-5EA14815B164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43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216006"/>
            <a:ext cx="2206251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466513"/>
            <a:ext cx="34630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972026"/>
            <a:ext cx="2206251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621-6B0E-4025-9F27-5EA14815B164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05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172505"/>
            <a:ext cx="5899964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862523"/>
            <a:ext cx="5899964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3003082"/>
            <a:ext cx="153912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1D621-6B0E-4025-9F27-5EA14815B164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3003082"/>
            <a:ext cx="2308682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3003082"/>
            <a:ext cx="153912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F369B-516B-4B95-841E-3E13B077A5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70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7D865E21-9BE2-483E-CAD9-1795D53D31C2}"/>
                  </a:ext>
                </a:extLst>
              </p:cNvPr>
              <p:cNvSpPr/>
              <p:nvPr/>
            </p:nvSpPr>
            <p:spPr>
              <a:xfrm>
                <a:off x="106975" y="841567"/>
                <a:ext cx="2989378" cy="34196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 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  <a:cs typeface="Arial" panose="020B0604020202020204" pitchFamily="34" charset="0"/>
                  </a:rPr>
                  <a:t>Grab-and-Shoot-Gun</a:t>
                </a:r>
                <a:endParaRPr lang="zh-CN" altLang="en-US" dirty="0"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7D865E21-9BE2-483E-CAD9-1795D53D3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75" y="841567"/>
                <a:ext cx="2989378" cy="341962"/>
              </a:xfrm>
              <a:prstGeom prst="roundRect">
                <a:avLst/>
              </a:prstGeom>
              <a:blipFill>
                <a:blip r:embed="rId2"/>
                <a:stretch>
                  <a:fillRect t="-12281" b="-29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DCA08B86-F302-7DE5-8F1A-54FB0DEA9758}"/>
                  </a:ext>
                </a:extLst>
              </p:cNvPr>
              <p:cNvSpPr/>
              <p:nvPr/>
            </p:nvSpPr>
            <p:spPr>
              <a:xfrm>
                <a:off x="4466519" y="712747"/>
                <a:ext cx="2216257" cy="567086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7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sz="17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 </m:t>
                    </m:r>
                  </m:oMath>
                </a14:m>
                <a:r>
                  <a:rPr lang="en-US" altLang="zh-CN" sz="1700" dirty="0">
                    <a:latin typeface="Consolas" panose="020B0609020204030204" pitchFamily="49" charset="0"/>
                    <a:cs typeface="Arial" panose="020B0604020202020204" pitchFamily="34" charset="0"/>
                  </a:rPr>
                  <a:t>Release </a:t>
                </a:r>
              </a:p>
              <a:p>
                <a:pPr algn="ctr"/>
                <a:r>
                  <a:rPr lang="en-US" altLang="zh-CN" sz="1700" dirty="0">
                    <a:latin typeface="Consolas" panose="020B0609020204030204" pitchFamily="49" charset="0"/>
                    <a:cs typeface="Arial" panose="020B0604020202020204" pitchFamily="34" charset="0"/>
                  </a:rPr>
                  <a:t>Speed-Up Skills</a:t>
                </a:r>
                <a:endParaRPr lang="zh-CN" altLang="en-US" sz="1700" dirty="0"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DCA08B86-F302-7DE5-8F1A-54FB0DEA97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519" y="712747"/>
                <a:ext cx="2216257" cy="567086"/>
              </a:xfrm>
              <a:prstGeom prst="roundRect">
                <a:avLst/>
              </a:prstGeom>
              <a:blipFill>
                <a:blip r:embed="rId3"/>
                <a:stretch>
                  <a:fillRect t="-8511" b="-19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5CF7B427-EEA3-6456-B58A-284B91609A7D}"/>
                  </a:ext>
                </a:extLst>
              </p:cNvPr>
              <p:cNvSpPr/>
              <p:nvPr/>
            </p:nvSpPr>
            <p:spPr>
              <a:xfrm>
                <a:off x="118401" y="2155056"/>
                <a:ext cx="2966527" cy="341962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 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  <a:cs typeface="Arial" panose="020B0604020202020204" pitchFamily="34" charset="0"/>
                  </a:rPr>
                  <a:t>Press-Button</a:t>
                </a:r>
                <a:endParaRPr lang="zh-CN" altLang="en-US" dirty="0"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5CF7B427-EEA3-6456-B58A-284B91609A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01" y="2155056"/>
                <a:ext cx="2966527" cy="341962"/>
              </a:xfrm>
              <a:prstGeom prst="roundRect">
                <a:avLst/>
              </a:prstGeom>
              <a:blipFill>
                <a:blip r:embed="rId4"/>
                <a:stretch>
                  <a:fillRect t="-14035" b="-29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F81083FE-7D76-03A8-91C4-20F2169C0591}"/>
                  </a:ext>
                </a:extLst>
              </p:cNvPr>
              <p:cNvSpPr/>
              <p:nvPr/>
            </p:nvSpPr>
            <p:spPr>
              <a:xfrm>
                <a:off x="4430960" y="1959263"/>
                <a:ext cx="2287377" cy="701039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 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  <a:cs typeface="Arial" panose="020B0604020202020204" pitchFamily="34" charset="0"/>
                  </a:rPr>
                  <a:t>Release Slow-Time Skills</a:t>
                </a:r>
                <a:endParaRPr lang="zh-CN" altLang="en-US" dirty="0"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F81083FE-7D76-03A8-91C4-20F2169C0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960" y="1959263"/>
                <a:ext cx="2287377" cy="701039"/>
              </a:xfrm>
              <a:prstGeom prst="roundRect">
                <a:avLst/>
              </a:prstGeom>
              <a:blipFill>
                <a:blip r:embed="rId5"/>
                <a:stretch>
                  <a:fillRect l="-266" t="-862" b="-1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A775849-335F-6BE8-7E7F-918AA072EDE5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1601664" y="1183531"/>
            <a:ext cx="0" cy="971527"/>
          </a:xfrm>
          <a:prstGeom prst="straightConnector1">
            <a:avLst/>
          </a:prstGeom>
          <a:ln w="38100">
            <a:solidFill>
              <a:schemeClr val="dk1">
                <a:alpha val="50000"/>
              </a:schemeClr>
            </a:solidFill>
            <a:prstDash val="sysDash"/>
            <a:headEnd w="lg" len="lg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BF5D9D9-F4E8-844B-5A59-163FF4DD955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096353" y="996290"/>
            <a:ext cx="1370162" cy="16258"/>
          </a:xfrm>
          <a:prstGeom prst="straightConnector1">
            <a:avLst/>
          </a:prstGeom>
          <a:ln w="38100">
            <a:headEnd w="lg" len="lg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5003D096-56A9-A2E4-A622-1CE27AFE1C0C}"/>
                  </a:ext>
                </a:extLst>
              </p:cNvPr>
              <p:cNvSpPr txBox="1"/>
              <p:nvPr/>
            </p:nvSpPr>
            <p:spPr>
              <a:xfrm>
                <a:off x="3698323" y="616950"/>
                <a:ext cx="261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5003D096-56A9-A2E4-A622-1CE27AFE1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323" y="616950"/>
                <a:ext cx="261880" cy="369332"/>
              </a:xfrm>
              <a:prstGeom prst="rect">
                <a:avLst/>
              </a:prstGeom>
              <a:blipFill>
                <a:blip r:embed="rId6"/>
                <a:stretch>
                  <a:fillRect r="-16279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79A63B6-C308-4838-6E27-72A1D5131F86}"/>
                  </a:ext>
                </a:extLst>
              </p:cNvPr>
              <p:cNvSpPr txBox="1"/>
              <p:nvPr/>
            </p:nvSpPr>
            <p:spPr>
              <a:xfrm>
                <a:off x="3053163" y="1356065"/>
                <a:ext cx="886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1−</m:t>
                      </m:r>
                      <m:r>
                        <a:rPr lang="en-US" altLang="zh-CN" b="0" i="1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i="1" dirty="0">
                  <a:solidFill>
                    <a:schemeClr val="tx1">
                      <a:alpha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879A63B6-C308-4838-6E27-72A1D5131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163" y="1356065"/>
                <a:ext cx="886905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EE826EAB-43B8-F31A-6E27-DDA86A3B56B1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5574648" y="1279833"/>
            <a:ext cx="1" cy="679426"/>
          </a:xfrm>
          <a:prstGeom prst="straightConnector1">
            <a:avLst/>
          </a:prstGeom>
          <a:ln w="38100">
            <a:headEnd w="lg" len="lg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DB21CD3-EECD-41BB-393D-FB1C08F66395}"/>
                  </a:ext>
                </a:extLst>
              </p:cNvPr>
              <p:cNvSpPr txBox="1"/>
              <p:nvPr/>
            </p:nvSpPr>
            <p:spPr>
              <a:xfrm>
                <a:off x="5530932" y="1387493"/>
                <a:ext cx="886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DB21CD3-EECD-41BB-393D-FB1C08F66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932" y="1387493"/>
                <a:ext cx="886905" cy="369332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组合 75">
            <a:extLst>
              <a:ext uri="{FF2B5EF4-FFF2-40B4-BE49-F238E27FC236}">
                <a16:creationId xmlns:a16="http://schemas.microsoft.com/office/drawing/2014/main" id="{8AFA5C98-0DC7-8EA1-3A93-FF76582CCB1E}"/>
              </a:ext>
            </a:extLst>
          </p:cNvPr>
          <p:cNvGrpSpPr/>
          <p:nvPr/>
        </p:nvGrpSpPr>
        <p:grpSpPr>
          <a:xfrm>
            <a:off x="3572670" y="723846"/>
            <a:ext cx="183799" cy="192218"/>
            <a:chOff x="3674785" y="510011"/>
            <a:chExt cx="183799" cy="192218"/>
          </a:xfrm>
        </p:grpSpPr>
        <p:sp>
          <p:nvSpPr>
            <p:cNvPr id="74" name="AutoShape 128">
              <a:extLst>
                <a:ext uri="{FF2B5EF4-FFF2-40B4-BE49-F238E27FC236}">
                  <a16:creationId xmlns:a16="http://schemas.microsoft.com/office/drawing/2014/main" id="{A3E8A041-F39C-38F9-7E87-8B4BE72634DE}"/>
                </a:ext>
              </a:extLst>
            </p:cNvPr>
            <p:cNvSpPr/>
            <p:nvPr/>
          </p:nvSpPr>
          <p:spPr>
            <a:xfrm>
              <a:off x="3674785" y="524429"/>
              <a:ext cx="177800" cy="1778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5400">
              <a:noFill/>
              <a:prstDash val="solid"/>
            </a:ln>
          </p:spPr>
          <p:txBody>
            <a:bodyPr lIns="63500" tIns="63500" rIns="0" bIns="63500" rtlCol="0" anchor="ctr">
              <a:noAutofit/>
            </a:bodyPr>
            <a:lstStyle/>
            <a:p>
              <a:pPr algn="ctr">
                <a:defRPr/>
              </a:pPr>
              <a:endParaRPr sz="2628"/>
            </a:p>
          </p:txBody>
        </p:sp>
        <p:sp>
          <p:nvSpPr>
            <p:cNvPr id="75" name="AutoShape 129">
              <a:extLst>
                <a:ext uri="{FF2B5EF4-FFF2-40B4-BE49-F238E27FC236}">
                  <a16:creationId xmlns:a16="http://schemas.microsoft.com/office/drawing/2014/main" id="{F839F026-F373-818C-6D6F-53BD3DC50F86}"/>
                </a:ext>
              </a:extLst>
            </p:cNvPr>
            <p:cNvSpPr/>
            <p:nvPr/>
          </p:nvSpPr>
          <p:spPr>
            <a:xfrm>
              <a:off x="3731584" y="510011"/>
              <a:ext cx="127000" cy="1905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sz="10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lang="en-US" sz="1100" dirty="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15F7C74A-F5C3-5B64-7A4A-67FCD8C90A2F}"/>
              </a:ext>
            </a:extLst>
          </p:cNvPr>
          <p:cNvGrpSpPr/>
          <p:nvPr/>
        </p:nvGrpSpPr>
        <p:grpSpPr>
          <a:xfrm>
            <a:off x="5703038" y="1503713"/>
            <a:ext cx="183799" cy="192218"/>
            <a:chOff x="3674785" y="510011"/>
            <a:chExt cx="183799" cy="192218"/>
          </a:xfrm>
        </p:grpSpPr>
        <p:sp>
          <p:nvSpPr>
            <p:cNvPr id="78" name="AutoShape 128">
              <a:extLst>
                <a:ext uri="{FF2B5EF4-FFF2-40B4-BE49-F238E27FC236}">
                  <a16:creationId xmlns:a16="http://schemas.microsoft.com/office/drawing/2014/main" id="{F11A84D0-48EB-EAF6-41D9-41DF7D0D89D1}"/>
                </a:ext>
              </a:extLst>
            </p:cNvPr>
            <p:cNvSpPr/>
            <p:nvPr/>
          </p:nvSpPr>
          <p:spPr>
            <a:xfrm>
              <a:off x="3674785" y="524429"/>
              <a:ext cx="177800" cy="1778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5400">
              <a:noFill/>
              <a:prstDash val="solid"/>
            </a:ln>
          </p:spPr>
          <p:txBody>
            <a:bodyPr lIns="63500" tIns="63500" rIns="0" bIns="63500" rtlCol="0" anchor="ctr">
              <a:noAutofit/>
            </a:bodyPr>
            <a:lstStyle/>
            <a:p>
              <a:pPr algn="ctr">
                <a:defRPr/>
              </a:pPr>
              <a:endParaRPr sz="2628"/>
            </a:p>
          </p:txBody>
        </p:sp>
        <p:sp>
          <p:nvSpPr>
            <p:cNvPr id="79" name="AutoShape 129">
              <a:extLst>
                <a:ext uri="{FF2B5EF4-FFF2-40B4-BE49-F238E27FC236}">
                  <a16:creationId xmlns:a16="http://schemas.microsoft.com/office/drawing/2014/main" id="{D2191D25-85D3-F43D-69DF-9C827BAC7108}"/>
                </a:ext>
              </a:extLst>
            </p:cNvPr>
            <p:cNvSpPr/>
            <p:nvPr/>
          </p:nvSpPr>
          <p:spPr>
            <a:xfrm>
              <a:off x="3731584" y="510011"/>
              <a:ext cx="127000" cy="1905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sz="10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lang="en-US" sz="1100" dirty="0"/>
            </a:p>
          </p:txBody>
        </p:sp>
      </p:grp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B8DAAACB-5CDC-AF06-86C9-C1276B26219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601664" y="1279835"/>
            <a:ext cx="3972980" cy="875223"/>
          </a:xfrm>
          <a:prstGeom prst="straightConnector1">
            <a:avLst/>
          </a:prstGeom>
          <a:ln w="38100">
            <a:solidFill>
              <a:schemeClr val="dk1">
                <a:alpha val="50000"/>
              </a:schemeClr>
            </a:solidFill>
            <a:prstDash val="sysDash"/>
            <a:headEnd w="lg" len="lg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F4F0E838-9756-E657-2549-46005152A92A}"/>
                  </a:ext>
                </a:extLst>
              </p:cNvPr>
              <p:cNvSpPr txBox="1"/>
              <p:nvPr/>
            </p:nvSpPr>
            <p:spPr>
              <a:xfrm>
                <a:off x="822436" y="1386229"/>
                <a:ext cx="886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1−</m:t>
                      </m:r>
                      <m:r>
                        <a:rPr lang="en-US" altLang="zh-CN" b="0" i="1" dirty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i="1" dirty="0">
                  <a:solidFill>
                    <a:schemeClr val="tx1">
                      <a:alpha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F4F0E838-9756-E657-2549-46005152A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36" y="1386229"/>
                <a:ext cx="886905" cy="369332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E824654E-2344-5C09-6719-455EB914F21E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>
            <a:off x="3084931" y="2309779"/>
            <a:ext cx="1346029" cy="16258"/>
          </a:xfrm>
          <a:prstGeom prst="straightConnector1">
            <a:avLst/>
          </a:prstGeom>
          <a:ln w="38100">
            <a:headEnd w="lg" len="lg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BDEFD603-4E01-6101-B240-E5418D3BE8FF}"/>
                  </a:ext>
                </a:extLst>
              </p:cNvPr>
              <p:cNvSpPr txBox="1"/>
              <p:nvPr/>
            </p:nvSpPr>
            <p:spPr>
              <a:xfrm>
                <a:off x="3387918" y="2290967"/>
                <a:ext cx="9670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1−</m:t>
                      </m:r>
                      <m:r>
                        <a:rPr lang="en-US" altLang="zh-CN" b="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BDEFD603-4E01-6101-B240-E5418D3BE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918" y="2290967"/>
                <a:ext cx="967021" cy="369332"/>
              </a:xfrm>
              <a:prstGeom prst="rect">
                <a:avLst/>
              </a:prstGeom>
              <a:blipFill>
                <a:blip r:embed="rId10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8" name="组合 97">
            <a:extLst>
              <a:ext uri="{FF2B5EF4-FFF2-40B4-BE49-F238E27FC236}">
                <a16:creationId xmlns:a16="http://schemas.microsoft.com/office/drawing/2014/main" id="{B371D71A-DDAF-1DA2-7D12-BBBC9E64B3E9}"/>
              </a:ext>
            </a:extLst>
          </p:cNvPr>
          <p:cNvGrpSpPr/>
          <p:nvPr/>
        </p:nvGrpSpPr>
        <p:grpSpPr>
          <a:xfrm>
            <a:off x="3376317" y="2365838"/>
            <a:ext cx="183799" cy="192218"/>
            <a:chOff x="3674785" y="510011"/>
            <a:chExt cx="183799" cy="192218"/>
          </a:xfrm>
        </p:grpSpPr>
        <p:sp>
          <p:nvSpPr>
            <p:cNvPr id="99" name="AutoShape 128">
              <a:extLst>
                <a:ext uri="{FF2B5EF4-FFF2-40B4-BE49-F238E27FC236}">
                  <a16:creationId xmlns:a16="http://schemas.microsoft.com/office/drawing/2014/main" id="{87D9D11D-7BF9-DC07-B13B-07485E44D5AF}"/>
                </a:ext>
              </a:extLst>
            </p:cNvPr>
            <p:cNvSpPr/>
            <p:nvPr/>
          </p:nvSpPr>
          <p:spPr>
            <a:xfrm>
              <a:off x="3674785" y="524429"/>
              <a:ext cx="177800" cy="177800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25400">
              <a:noFill/>
              <a:prstDash val="solid"/>
            </a:ln>
          </p:spPr>
          <p:txBody>
            <a:bodyPr lIns="63500" tIns="63500" rIns="0" bIns="63500" rtlCol="0" anchor="ctr">
              <a:noAutofit/>
            </a:bodyPr>
            <a:lstStyle/>
            <a:p>
              <a:pPr algn="ctr">
                <a:defRPr/>
              </a:pPr>
              <a:endParaRPr sz="2628"/>
            </a:p>
          </p:txBody>
        </p:sp>
        <p:sp>
          <p:nvSpPr>
            <p:cNvPr id="100" name="AutoShape 129">
              <a:extLst>
                <a:ext uri="{FF2B5EF4-FFF2-40B4-BE49-F238E27FC236}">
                  <a16:creationId xmlns:a16="http://schemas.microsoft.com/office/drawing/2014/main" id="{BFD4DD15-0180-2F75-FE00-A03624C78416}"/>
                </a:ext>
              </a:extLst>
            </p:cNvPr>
            <p:cNvSpPr/>
            <p:nvPr/>
          </p:nvSpPr>
          <p:spPr>
            <a:xfrm>
              <a:off x="3731584" y="510011"/>
              <a:ext cx="127000" cy="1905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sz="1000" dirty="0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lang="en-US" sz="1100" dirty="0"/>
            </a:p>
          </p:txBody>
        </p:sp>
      </p:grp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6416FCA7-0C7B-0FC0-E3FA-1697D392143F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574644" y="2660302"/>
            <a:ext cx="4" cy="446303"/>
          </a:xfrm>
          <a:prstGeom prst="straightConnector1">
            <a:avLst/>
          </a:prstGeom>
          <a:ln w="38100">
            <a:solidFill>
              <a:schemeClr val="dk1">
                <a:alpha val="50000"/>
              </a:schemeClr>
            </a:solidFill>
            <a:prstDash val="sysDash"/>
            <a:headEnd w="lg" len="lg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A075640D-8058-17BE-4F55-F4396D703013}"/>
              </a:ext>
            </a:extLst>
          </p:cNvPr>
          <p:cNvSpPr txBox="1"/>
          <p:nvPr/>
        </p:nvSpPr>
        <p:spPr>
          <a:xfrm>
            <a:off x="5320407" y="2911396"/>
            <a:ext cx="50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5A712357-4484-A511-F277-A7F0A2019FDF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601664" y="429147"/>
            <a:ext cx="1" cy="412420"/>
          </a:xfrm>
          <a:prstGeom prst="straightConnector1">
            <a:avLst/>
          </a:prstGeom>
          <a:ln w="38100">
            <a:headEnd w="lg" len="lg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8BB34852-AAA8-1113-F504-8F1A89D1C413}"/>
              </a:ext>
            </a:extLst>
          </p:cNvPr>
          <p:cNvSpPr txBox="1"/>
          <p:nvPr/>
        </p:nvSpPr>
        <p:spPr>
          <a:xfrm>
            <a:off x="1347427" y="11503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B293880F-716D-8BA4-AAE6-FD092003549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601664" y="2497019"/>
            <a:ext cx="0" cy="539027"/>
          </a:xfrm>
          <a:prstGeom prst="straightConnector1">
            <a:avLst/>
          </a:prstGeom>
          <a:ln w="38100">
            <a:headEnd w="lg" len="lg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8D3166B5-D7C4-BEA8-47C8-C2D2A8EF9FE6}"/>
              </a:ext>
            </a:extLst>
          </p:cNvPr>
          <p:cNvSpPr txBox="1"/>
          <p:nvPr/>
        </p:nvSpPr>
        <p:spPr>
          <a:xfrm>
            <a:off x="1350632" y="2880798"/>
            <a:ext cx="50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AEB388D1-A9C9-1AAB-3EDE-9F8A4C876C80}"/>
              </a:ext>
            </a:extLst>
          </p:cNvPr>
          <p:cNvGrpSpPr/>
          <p:nvPr/>
        </p:nvGrpSpPr>
        <p:grpSpPr>
          <a:xfrm>
            <a:off x="3420269" y="59955"/>
            <a:ext cx="3259705" cy="541790"/>
            <a:chOff x="3263015" y="1192280"/>
            <a:chExt cx="3259705" cy="541790"/>
          </a:xfrm>
        </p:grpSpPr>
        <p:sp>
          <p:nvSpPr>
            <p:cNvPr id="126" name="AutoShape 34">
              <a:extLst>
                <a:ext uri="{FF2B5EF4-FFF2-40B4-BE49-F238E27FC236}">
                  <a16:creationId xmlns:a16="http://schemas.microsoft.com/office/drawing/2014/main" id="{C17CE77E-4A22-8B67-2267-AA04850DADE8}"/>
                </a:ext>
              </a:extLst>
            </p:cNvPr>
            <p:cNvSpPr/>
            <p:nvPr/>
          </p:nvSpPr>
          <p:spPr>
            <a:xfrm>
              <a:off x="3263015" y="1222782"/>
              <a:ext cx="3259705" cy="503327"/>
            </a:xfrm>
            <a:prstGeom prst="roundRect">
              <a:avLst>
                <a:gd name="adj" fmla="val 0"/>
              </a:avLst>
            </a:prstGeom>
            <a:noFill/>
            <a:ln w="12700" cap="flat" cmpd="sng">
              <a:solidFill>
                <a:srgbClr val="2B2F36">
                  <a:alpha val="10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D28EC116-8DB7-42E0-F888-003FC7BA95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5416" y="1353280"/>
              <a:ext cx="1370162" cy="16258"/>
            </a:xfrm>
            <a:prstGeom prst="straightConnector1">
              <a:avLst/>
            </a:prstGeom>
            <a:ln w="38100">
              <a:headEnd w="lg" len="lg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9BB4B327-DB9B-E19E-1329-141F7FEB5F09}"/>
                </a:ext>
              </a:extLst>
            </p:cNvPr>
            <p:cNvCxnSpPr>
              <a:cxnSpLocks/>
            </p:cNvCxnSpPr>
            <p:nvPr/>
          </p:nvCxnSpPr>
          <p:spPr>
            <a:xfrm>
              <a:off x="3416030" y="1588883"/>
              <a:ext cx="1369548" cy="0"/>
            </a:xfrm>
            <a:prstGeom prst="straightConnector1">
              <a:avLst/>
            </a:prstGeom>
            <a:ln w="38100">
              <a:solidFill>
                <a:schemeClr val="dk1">
                  <a:alpha val="50000"/>
                </a:schemeClr>
              </a:solidFill>
              <a:prstDash val="sysDash"/>
              <a:headEnd w="lg" len="lg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4BC92FC6-63C2-E4FC-6832-E0CB2B985653}"/>
                </a:ext>
              </a:extLst>
            </p:cNvPr>
            <p:cNvSpPr txBox="1"/>
            <p:nvPr/>
          </p:nvSpPr>
          <p:spPr>
            <a:xfrm>
              <a:off x="4732856" y="1192280"/>
              <a:ext cx="15084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Actual Transition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62695C61-9CF3-4760-3325-001726015523}"/>
                </a:ext>
              </a:extLst>
            </p:cNvPr>
            <p:cNvSpPr txBox="1"/>
            <p:nvPr/>
          </p:nvSpPr>
          <p:spPr>
            <a:xfrm>
              <a:off x="4760503" y="1426293"/>
              <a:ext cx="17264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Probable Transition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60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298</TotalTime>
  <Words>37</Words>
  <Application>Microsoft Office PowerPoint</Application>
  <PresentationFormat>自定义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Consolas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正阳 朱</dc:creator>
  <cp:lastModifiedBy>正阳 朱</cp:lastModifiedBy>
  <cp:revision>7</cp:revision>
  <dcterms:created xsi:type="dcterms:W3CDTF">2025-04-05T02:45:06Z</dcterms:created>
  <dcterms:modified xsi:type="dcterms:W3CDTF">2025-05-14T03:09:52Z</dcterms:modified>
</cp:coreProperties>
</file>