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79950" cy="5759450"/>
  <p:notesSz cx="6858000" cy="9144000"/>
  <p:defaultTextStyle>
    <a:defPPr>
      <a:defRPr lang="zh-CN"/>
    </a:defPPr>
    <a:lvl1pPr marL="0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23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64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469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293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11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6939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39764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2586" algn="l" defTabSz="725646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4660"/>
  </p:normalViewPr>
  <p:slideViewPr>
    <p:cSldViewPr snapToGrid="0">
      <p:cViewPr>
        <p:scale>
          <a:sx n="150" d="100"/>
          <a:sy n="150" d="100"/>
        </p:scale>
        <p:origin x="362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0165" y="767928"/>
            <a:ext cx="3761464" cy="21586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059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60165" y="2990077"/>
            <a:ext cx="3761464" cy="123654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823" spc="235"/>
            </a:lvl1pPr>
            <a:lvl2pPr marL="537866" indent="0" algn="ctr">
              <a:buNone/>
              <a:defRPr sz="2353"/>
            </a:lvl2pPr>
            <a:lvl3pPr marL="1075732" indent="0" algn="ctr">
              <a:buNone/>
              <a:defRPr sz="2117"/>
            </a:lvl3pPr>
            <a:lvl4pPr marL="1613598" indent="0" algn="ctr">
              <a:buNone/>
              <a:defRPr sz="1882"/>
            </a:lvl4pPr>
            <a:lvl5pPr marL="2151463" indent="0" algn="ctr">
              <a:buNone/>
              <a:defRPr sz="1882"/>
            </a:lvl5pPr>
            <a:lvl6pPr marL="2689330" indent="0" algn="ctr">
              <a:buNone/>
              <a:defRPr sz="1882"/>
            </a:lvl6pPr>
            <a:lvl7pPr marL="3227197" indent="0" algn="ctr">
              <a:buNone/>
              <a:defRPr sz="1882"/>
            </a:lvl7pPr>
            <a:lvl8pPr marL="3765061" indent="0" algn="ctr">
              <a:buNone/>
              <a:defRPr sz="1882"/>
            </a:lvl8pPr>
            <a:lvl9pPr marL="4302928" indent="0" algn="ctr">
              <a:buNone/>
              <a:defRPr sz="1882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0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233538" y="650018"/>
            <a:ext cx="4211955" cy="46045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60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60165" y="2086102"/>
            <a:ext cx="3761464" cy="85560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7059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460165" y="2990078"/>
            <a:ext cx="3761464" cy="39605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823" spc="235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717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8" y="510944"/>
            <a:ext cx="4210573" cy="59257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33538" y="1251662"/>
            <a:ext cx="4210573" cy="399684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0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4177" y="3231945"/>
            <a:ext cx="2982086" cy="64397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176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764177" y="3875915"/>
            <a:ext cx="2982086" cy="72862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11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37866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2pPr>
            <a:lvl3pPr marL="1075732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3pPr>
            <a:lvl4pPr marL="1613598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4pPr>
            <a:lvl5pPr marL="2151463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5pPr>
            <a:lvl6pPr marL="2689330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6pPr>
            <a:lvl7pPr marL="3227197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7pPr>
            <a:lvl8pPr marL="3765061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8pPr>
            <a:lvl9pPr marL="4302928" indent="0">
              <a:buNone/>
              <a:defRPr sz="1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03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8" y="510944"/>
            <a:ext cx="4210573" cy="59257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33538" y="1260731"/>
            <a:ext cx="1987136" cy="398777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461120" y="1260731"/>
            <a:ext cx="1987136" cy="3987777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8" y="510944"/>
            <a:ext cx="4210573" cy="59257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233539" y="1200265"/>
            <a:ext cx="2050703" cy="320474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53" b="1" spc="2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7866" indent="0">
              <a:buNone/>
              <a:defRPr sz="2353" b="1"/>
            </a:lvl2pPr>
            <a:lvl3pPr marL="1075732" indent="0">
              <a:buNone/>
              <a:defRPr sz="2117" b="1"/>
            </a:lvl3pPr>
            <a:lvl4pPr marL="1613598" indent="0">
              <a:buNone/>
              <a:defRPr sz="1882" b="1"/>
            </a:lvl4pPr>
            <a:lvl5pPr marL="2151463" indent="0">
              <a:buNone/>
              <a:defRPr sz="1882" b="1"/>
            </a:lvl5pPr>
            <a:lvl6pPr marL="2689330" indent="0">
              <a:buNone/>
              <a:defRPr sz="1882" b="1"/>
            </a:lvl6pPr>
            <a:lvl7pPr marL="3227197" indent="0">
              <a:buNone/>
              <a:defRPr sz="1882" b="1"/>
            </a:lvl7pPr>
            <a:lvl8pPr marL="3765061" indent="0">
              <a:buNone/>
              <a:defRPr sz="1882" b="1"/>
            </a:lvl8pPr>
            <a:lvl9pPr marL="4302928" indent="0">
              <a:buNone/>
              <a:defRPr sz="1882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33539" y="1557019"/>
            <a:ext cx="2050703" cy="369149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2393621" y="1193990"/>
            <a:ext cx="2050703" cy="32047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353" b="1" spc="23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37866" indent="0">
              <a:buNone/>
              <a:defRPr sz="2353" b="1"/>
            </a:lvl2pPr>
            <a:lvl3pPr marL="1075732" indent="0">
              <a:buNone/>
              <a:defRPr sz="2117" b="1"/>
            </a:lvl3pPr>
            <a:lvl4pPr marL="1613598" indent="0">
              <a:buNone/>
              <a:defRPr sz="1882" b="1"/>
            </a:lvl4pPr>
            <a:lvl5pPr marL="2151463" indent="0">
              <a:buNone/>
              <a:defRPr sz="1882" b="1"/>
            </a:lvl5pPr>
            <a:lvl6pPr marL="2689330" indent="0">
              <a:buNone/>
              <a:defRPr sz="1882" b="1"/>
            </a:lvl6pPr>
            <a:lvl7pPr marL="3227197" indent="0">
              <a:buNone/>
              <a:defRPr sz="1882" b="1"/>
            </a:lvl7pPr>
            <a:lvl8pPr marL="3765061" indent="0">
              <a:buNone/>
              <a:defRPr sz="1882" b="1"/>
            </a:lvl8pPr>
            <a:lvl9pPr marL="4302928" indent="0">
              <a:buNone/>
              <a:defRPr sz="1882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2393621" y="1557019"/>
            <a:ext cx="2050703" cy="369149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3538" y="510944"/>
            <a:ext cx="4210573" cy="59257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9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3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233538" y="1306080"/>
            <a:ext cx="2008738" cy="386986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82"/>
            </a:lvl1pPr>
          </a:lstStyle>
          <a:p>
            <a:pPr lvl="0"/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437630" y="1306080"/>
            <a:ext cx="2006483" cy="386986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82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4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3928672" y="767928"/>
            <a:ext cx="400744" cy="422359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293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350998" y="767928"/>
            <a:ext cx="3519636" cy="4223597"/>
          </a:xfrm>
        </p:spPr>
        <p:txBody>
          <a:bodyPr vert="eaVert" lIns="46800" tIns="46800" rIns="46800" bIns="46800"/>
          <a:lstStyle>
            <a:lvl1pPr marL="268933" indent="-268933">
              <a:spcAft>
                <a:spcPts val="1178"/>
              </a:spcAft>
              <a:defRPr spc="353"/>
            </a:lvl1pPr>
            <a:lvl2pPr marL="806799" indent="-268933">
              <a:defRPr spc="353"/>
            </a:lvl2pPr>
            <a:lvl3pPr marL="1344665" indent="-268933">
              <a:defRPr spc="353"/>
            </a:lvl3pPr>
            <a:lvl4pPr marL="1882531" indent="-268933">
              <a:defRPr spc="353"/>
            </a:lvl4pPr>
            <a:lvl5pPr marL="2420398" indent="-268933">
              <a:defRPr spc="353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1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233538" y="510944"/>
            <a:ext cx="4210573" cy="59257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233538" y="1251662"/>
            <a:ext cx="4210573" cy="3996846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234919" y="5302926"/>
            <a:ext cx="1036406" cy="26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372D-4BE3-4E46-BE6F-331876B6B652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1579945" y="5302926"/>
            <a:ext cx="1520063" cy="26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3407704" y="5302926"/>
            <a:ext cx="1036406" cy="266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78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2F5C-CFA4-4B78-AE62-3C2E08AA9AB3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335558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5732" rtl="0" eaLnBrk="1" fontAlgn="auto" latinLnBrk="0" hangingPunct="1">
        <a:lnSpc>
          <a:spcPct val="100000"/>
        </a:lnSpc>
        <a:spcBef>
          <a:spcPct val="0"/>
        </a:spcBef>
        <a:buNone/>
        <a:defRPr sz="4236" b="0" u="none" strike="noStrike" kern="1200" cap="none" spc="353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68933" indent="-268933" algn="l" defTabSz="1075732" rtl="0" eaLnBrk="1" fontAlgn="auto" latinLnBrk="0" hangingPunct="1">
        <a:lnSpc>
          <a:spcPct val="130000"/>
        </a:lnSpc>
        <a:spcBef>
          <a:spcPts val="0"/>
        </a:spcBef>
        <a:spcAft>
          <a:spcPts val="1178"/>
        </a:spcAft>
        <a:buFont typeface="Arial" panose="020B0604020202020204" pitchFamily="34" charset="0"/>
        <a:buChar char="●"/>
        <a:defRPr sz="2117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806799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705"/>
        </a:spcAft>
        <a:buFont typeface="Arial" panose="020B0604020202020204" pitchFamily="34" charset="0"/>
        <a:buChar char="●"/>
        <a:tabLst>
          <a:tab pos="1893737" algn="l"/>
          <a:tab pos="1893737" algn="l"/>
          <a:tab pos="1893737" algn="l"/>
          <a:tab pos="1893737" algn="l"/>
        </a:tabLst>
        <a:defRPr sz="1882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344665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705"/>
        </a:spcAft>
        <a:buFont typeface="Arial" panose="020B0604020202020204" pitchFamily="34" charset="0"/>
        <a:buChar char="●"/>
        <a:defRPr sz="1882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882531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353"/>
        </a:spcAft>
        <a:buFont typeface="Wingdings" panose="05000000000000000000" charset="0"/>
        <a:buChar char=""/>
        <a:defRPr sz="1648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420398" indent="-268933" algn="l" defTabSz="1075732" rtl="0" eaLnBrk="1" fontAlgn="auto" latinLnBrk="0" hangingPunct="1">
        <a:lnSpc>
          <a:spcPct val="120000"/>
        </a:lnSpc>
        <a:spcBef>
          <a:spcPts val="0"/>
        </a:spcBef>
        <a:spcAft>
          <a:spcPts val="353"/>
        </a:spcAft>
        <a:buFont typeface="Arial" panose="020B0604020202020204" pitchFamily="34" charset="0"/>
        <a:buChar char="•"/>
        <a:defRPr sz="1648" u="none" strike="noStrike" kern="1200" cap="none" spc="177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958262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496129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4033996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571860" indent="-268933" algn="l" defTabSz="1075732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1pPr>
      <a:lvl2pPr marL="537866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75732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3pPr>
      <a:lvl4pPr marL="1613598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4pPr>
      <a:lvl5pPr marL="2151463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5pPr>
      <a:lvl6pPr marL="2689330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6pPr>
      <a:lvl7pPr marL="3227197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7pPr>
      <a:lvl8pPr marL="3765061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8pPr>
      <a:lvl9pPr marL="4302928" algn="l" defTabSz="1075732" rtl="0" eaLnBrk="1" latinLnBrk="0" hangingPunct="1">
        <a:defRPr sz="2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81C76A-DF01-8C07-6D4F-297A46E502C4}"/>
              </a:ext>
            </a:extLst>
          </p:cNvPr>
          <p:cNvSpPr txBox="1"/>
          <p:nvPr/>
        </p:nvSpPr>
        <p:spPr>
          <a:xfrm>
            <a:off x="0" y="0"/>
            <a:ext cx="4679950" cy="57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Apply forward force to instantiated prefab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LaunchProjectile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MonoBehaviour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ITriggerableEntity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IGrabbableEntity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#region </a:t>
            </a:r>
            <a:r>
              <a:rPr lang="en-US" altLang="zh-CN" sz="1000" dirty="0">
                <a:solidFill>
                  <a:srgbClr val="A31515"/>
                </a:solidFill>
                <a:latin typeface="Consolas" panose="020B0609020204030204" pitchFamily="49" charset="0"/>
              </a:rPr>
              <a:t>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Time to hold this 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TriggeringTime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>
                <a:solidFill>
                  <a:srgbClr val="098658"/>
                </a:solidFill>
                <a:latin typeface="Consolas" panose="020B0609020204030204" pitchFamily="49" charset="0"/>
              </a:rPr>
              <a:t>1.5f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   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Tag for Task Generator to recognize this entity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Gun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GetComponent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0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AddComponent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Grabbable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Grabbable.Destination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</a:rPr>
              <a:t>, not used in this case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1080"/>
                </a:solidFill>
                <a:latin typeface="Consolas" panose="020B0609020204030204" pitchFamily="49" charset="0"/>
              </a:rPr>
              <a:t>Destination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Triggerring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Triggerred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Fire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OnGrabbed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#endregion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GameObject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projectilePrefab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startPoint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launchSpeed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000" dirty="0">
                <a:solidFill>
                  <a:srgbClr val="098658"/>
                </a:solidFill>
                <a:latin typeface="Consolas" panose="020B0609020204030204" pitchFamily="49" charset="0"/>
              </a:rPr>
              <a:t>1.0f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795E26"/>
                </a:solidFill>
                <a:latin typeface="Consolas" panose="020B0609020204030204" pitchFamily="49" charset="0"/>
              </a:rPr>
              <a:t>Fire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...</a:t>
            </a:r>
            <a:endParaRPr lang="zh-CN" altLang="zh-CN" sz="1050" dirty="0"/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795E26"/>
                </a:solidFill>
                <a:latin typeface="Consolas" panose="020B0609020204030204" pitchFamily="49" charset="0"/>
              </a:rPr>
              <a:t>ApplyForce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dirty="0" err="1">
                <a:solidFill>
                  <a:srgbClr val="267F99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rigidBody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  <a:r>
              <a:rPr lang="en-US" altLang="zh-CN" sz="1000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sz="1000" dirty="0">
                <a:solidFill>
                  <a:srgbClr val="267F9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...</a:t>
            </a:r>
            <a:endParaRPr lang="en-US" altLang="zh-C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1B4BAC-FFEF-FAE2-BD59-859717A182DE}"/>
              </a:ext>
            </a:extLst>
          </p:cNvPr>
          <p:cNvSpPr/>
          <p:nvPr/>
        </p:nvSpPr>
        <p:spPr>
          <a:xfrm>
            <a:off x="0" y="657470"/>
            <a:ext cx="4679950" cy="291912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81" dirty="0"/>
          </a:p>
        </p:txBody>
      </p:sp>
    </p:spTree>
    <p:extLst>
      <p:ext uri="{BB962C8B-B14F-4D97-AF65-F5344CB8AC3E}">
        <p14:creationId xmlns:p14="http://schemas.microsoft.com/office/powerpoint/2010/main" val="731475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Draw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w" id="{E3B8960B-F2CD-4332-BEB5-1DE5AE2A3C95}" vid="{F859CC0A-BACB-44C9-868D-403B46E8705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Draw</Template>
  <TotalTime>21</TotalTime>
  <Words>185</Words>
  <Application>Microsoft Office PowerPoint</Application>
  <PresentationFormat>自定义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Consolas</vt:lpstr>
      <vt:lpstr>Wingdings</vt:lpstr>
      <vt:lpstr>Draw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11</cp:revision>
  <dcterms:created xsi:type="dcterms:W3CDTF">2025-03-29T03:45:15Z</dcterms:created>
  <dcterms:modified xsi:type="dcterms:W3CDTF">2025-05-09T16:33:15Z</dcterms:modified>
</cp:coreProperties>
</file>